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2" r:id="rId2"/>
    <p:sldMasterId id="2147484003" r:id="rId3"/>
    <p:sldMasterId id="2147484015" r:id="rId4"/>
    <p:sldMasterId id="2147484027" r:id="rId5"/>
    <p:sldMasterId id="2147484039" r:id="rId6"/>
    <p:sldMasterId id="2147484051" r:id="rId7"/>
    <p:sldMasterId id="2147484053" r:id="rId8"/>
    <p:sldMasterId id="2147484056" r:id="rId9"/>
  </p:sldMasterIdLst>
  <p:notesMasterIdLst>
    <p:notesMasterId r:id="rId101"/>
  </p:notesMasterIdLst>
  <p:handoutMasterIdLst>
    <p:handoutMasterId r:id="rId102"/>
  </p:handoutMasterIdLst>
  <p:sldIdLst>
    <p:sldId id="498" r:id="rId10"/>
    <p:sldId id="499" r:id="rId11"/>
    <p:sldId id="501" r:id="rId12"/>
    <p:sldId id="561" r:id="rId13"/>
    <p:sldId id="563" r:id="rId14"/>
    <p:sldId id="562" r:id="rId15"/>
    <p:sldId id="497" r:id="rId16"/>
    <p:sldId id="495" r:id="rId17"/>
    <p:sldId id="623" r:id="rId18"/>
    <p:sldId id="564" r:id="rId19"/>
    <p:sldId id="502" r:id="rId20"/>
    <p:sldId id="591" r:id="rId21"/>
    <p:sldId id="592" r:id="rId22"/>
    <p:sldId id="593" r:id="rId23"/>
    <p:sldId id="594" r:id="rId24"/>
    <p:sldId id="595" r:id="rId25"/>
    <p:sldId id="596" r:id="rId26"/>
    <p:sldId id="597" r:id="rId27"/>
    <p:sldId id="598" r:id="rId28"/>
    <p:sldId id="599" r:id="rId29"/>
    <p:sldId id="600" r:id="rId30"/>
    <p:sldId id="601" r:id="rId31"/>
    <p:sldId id="602" r:id="rId32"/>
    <p:sldId id="603" r:id="rId33"/>
    <p:sldId id="503" r:id="rId34"/>
    <p:sldId id="514" r:id="rId35"/>
    <p:sldId id="515" r:id="rId36"/>
    <p:sldId id="516" r:id="rId37"/>
    <p:sldId id="517" r:id="rId38"/>
    <p:sldId id="518" r:id="rId39"/>
    <p:sldId id="519" r:id="rId40"/>
    <p:sldId id="520" r:id="rId41"/>
    <p:sldId id="521" r:id="rId42"/>
    <p:sldId id="522" r:id="rId43"/>
    <p:sldId id="523" r:id="rId44"/>
    <p:sldId id="604" r:id="rId45"/>
    <p:sldId id="525" r:id="rId46"/>
    <p:sldId id="526" r:id="rId47"/>
    <p:sldId id="527" r:id="rId48"/>
    <p:sldId id="528" r:id="rId49"/>
    <p:sldId id="529" r:id="rId50"/>
    <p:sldId id="530" r:id="rId51"/>
    <p:sldId id="531" r:id="rId52"/>
    <p:sldId id="505" r:id="rId53"/>
    <p:sldId id="605" r:id="rId54"/>
    <p:sldId id="606" r:id="rId55"/>
    <p:sldId id="607" r:id="rId56"/>
    <p:sldId id="608" r:id="rId57"/>
    <p:sldId id="609" r:id="rId58"/>
    <p:sldId id="610" r:id="rId59"/>
    <p:sldId id="611" r:id="rId60"/>
    <p:sldId id="612" r:id="rId61"/>
    <p:sldId id="613" r:id="rId62"/>
    <p:sldId id="614" r:id="rId63"/>
    <p:sldId id="615" r:id="rId64"/>
    <p:sldId id="616" r:id="rId65"/>
    <p:sldId id="617" r:id="rId66"/>
    <p:sldId id="618" r:id="rId67"/>
    <p:sldId id="619" r:id="rId68"/>
    <p:sldId id="504" r:id="rId69"/>
    <p:sldId id="565" r:id="rId70"/>
    <p:sldId id="566" r:id="rId71"/>
    <p:sldId id="567" r:id="rId72"/>
    <p:sldId id="568" r:id="rId73"/>
    <p:sldId id="569" r:id="rId74"/>
    <p:sldId id="570" r:id="rId75"/>
    <p:sldId id="571" r:id="rId76"/>
    <p:sldId id="572" r:id="rId77"/>
    <p:sldId id="573" r:id="rId78"/>
    <p:sldId id="574" r:id="rId79"/>
    <p:sldId id="575" r:id="rId80"/>
    <p:sldId id="576" r:id="rId81"/>
    <p:sldId id="577" r:id="rId82"/>
    <p:sldId id="578" r:id="rId83"/>
    <p:sldId id="579" r:id="rId84"/>
    <p:sldId id="580" r:id="rId85"/>
    <p:sldId id="581" r:id="rId86"/>
    <p:sldId id="582" r:id="rId87"/>
    <p:sldId id="583" r:id="rId88"/>
    <p:sldId id="584" r:id="rId89"/>
    <p:sldId id="585" r:id="rId90"/>
    <p:sldId id="586" r:id="rId91"/>
    <p:sldId id="587" r:id="rId92"/>
    <p:sldId id="588" r:id="rId93"/>
    <p:sldId id="589" r:id="rId94"/>
    <p:sldId id="590" r:id="rId95"/>
    <p:sldId id="620" r:id="rId96"/>
    <p:sldId id="621" r:id="rId97"/>
    <p:sldId id="622" r:id="rId98"/>
    <p:sldId id="624" r:id="rId99"/>
    <p:sldId id="625" r:id="rId100"/>
  </p:sldIdLst>
  <p:sldSz cx="9144000" cy="5143500" type="screen16x9"/>
  <p:notesSz cx="6864350" cy="9996488"/>
  <p:defaultTextStyle>
    <a:defPPr>
      <a:defRPr lang="de-DE"/>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B53AAEC-8CFB-436E-81A5-D711891C4A51}">
          <p14:sldIdLst>
            <p14:sldId id="498"/>
            <p14:sldId id="499"/>
            <p14:sldId id="501"/>
            <p14:sldId id="561"/>
            <p14:sldId id="563"/>
            <p14:sldId id="562"/>
            <p14:sldId id="497"/>
            <p14:sldId id="495"/>
            <p14:sldId id="623"/>
          </p14:sldIdLst>
        </p14:section>
        <p14:section name="Marlis Hörler" id="{576E9A44-AE13-4F83-AB8E-07FAA15AD0D0}">
          <p14:sldIdLst>
            <p14:sldId id="564"/>
            <p14:sldId id="502"/>
            <p14:sldId id="591"/>
            <p14:sldId id="592"/>
            <p14:sldId id="593"/>
            <p14:sldId id="594"/>
            <p14:sldId id="595"/>
            <p14:sldId id="596"/>
            <p14:sldId id="597"/>
            <p14:sldId id="598"/>
            <p14:sldId id="599"/>
            <p14:sldId id="600"/>
            <p14:sldId id="601"/>
            <p14:sldId id="602"/>
            <p14:sldId id="603"/>
          </p14:sldIdLst>
        </p14:section>
        <p14:section name="Christian Büttiker" id="{934189F8-F5F0-4D4B-B78A-EC69B74252BF}">
          <p14:sldIdLst>
            <p14:sldId id="503"/>
            <p14:sldId id="514"/>
            <p14:sldId id="515"/>
            <p14:sldId id="516"/>
            <p14:sldId id="517"/>
            <p14:sldId id="518"/>
            <p14:sldId id="519"/>
            <p14:sldId id="520"/>
            <p14:sldId id="521"/>
            <p14:sldId id="522"/>
            <p14:sldId id="523"/>
            <p14:sldId id="604"/>
            <p14:sldId id="525"/>
            <p14:sldId id="526"/>
            <p14:sldId id="527"/>
            <p14:sldId id="528"/>
            <p14:sldId id="529"/>
            <p14:sldId id="530"/>
            <p14:sldId id="531"/>
          </p14:sldIdLst>
        </p14:section>
        <p14:section name="Vreni Wild" id="{DA80D8A5-6824-4833-9BC2-BA45D544DAC8}">
          <p14:sldIdLst>
            <p14:sldId id="505"/>
            <p14:sldId id="605"/>
            <p14:sldId id="606"/>
            <p14:sldId id="607"/>
            <p14:sldId id="608"/>
            <p14:sldId id="609"/>
            <p14:sldId id="610"/>
            <p14:sldId id="611"/>
            <p14:sldId id="612"/>
            <p14:sldId id="613"/>
            <p14:sldId id="614"/>
            <p14:sldId id="615"/>
            <p14:sldId id="616"/>
            <p14:sldId id="617"/>
            <p14:sldId id="618"/>
            <p14:sldId id="619"/>
          </p14:sldIdLst>
        </p14:section>
        <p14:section name="Hansueli Reutegger" id="{E7A05A88-EC90-442D-AD36-1593E27B866A}">
          <p14:sldIdLst>
            <p14:sldId id="50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620"/>
            <p14:sldId id="621"/>
            <p14:sldId id="622"/>
            <p14:sldId id="624"/>
            <p14:sldId id="62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18" autoAdjust="0"/>
  </p:normalViewPr>
  <p:slideViewPr>
    <p:cSldViewPr>
      <p:cViewPr varScale="1">
        <p:scale>
          <a:sx n="98" d="100"/>
          <a:sy n="98" d="100"/>
        </p:scale>
        <p:origin x="-99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kvar.ch\UserData\Home\WALD\marlis.hoerler\5_Rechnung%202022\Grafik%20Bereiche%20RG%202022%20und%20Bilanz%20f&#252;r%20Folien.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kvar.ch\UserData\Home\WALD\marlis.hoerler\5_Rechnung%202022\Grafik%20Bereiche%20RG%202022%20Vergleich%20Walzenhausen.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kvar.ch\UserData\Home\WALD\marlis.hoerler\5_Rechnung%202022\Grafik%20Bereiche%20RG%202022%20Vergleich%20Walzenhaus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kvar.ch\UserData\Home\WALD\marlis.hoerler\5_Rechnung%202022\Grafik%20Bereiche%20RG%202022%20Vergleiche%20Schulen%20Gemeinden.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marlis.hoerler\Desktop\Matrix%20Verbindungen%20mit%20Gemeinden%2028.8.2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rlis.hoerler\Desktop\Matrix%20Verbindungen%20mit%20Gemeinden%2028.8.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B6C-4D7C-8969-8EAD7ADDDF0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B6C-4D7C-8969-8EAD7ADDDF0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B6C-4D7C-8969-8EAD7ADDDF0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B6C-4D7C-8969-8EAD7ADDDF02}"/>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6B6C-4D7C-8969-8EAD7ADDDF02}"/>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6B6C-4D7C-8969-8EAD7ADDDF02}"/>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6B6C-4D7C-8969-8EAD7ADDDF02}"/>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6B6C-4D7C-8969-8EAD7ADDDF02}"/>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6B6C-4D7C-8969-8EAD7ADDDF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'alle Bereiche'!$A$3:$A$11</c:f>
              <c:strCache>
                <c:ptCount val="9"/>
                <c:pt idx="0">
                  <c:v>Allgemeine Verwaltung</c:v>
                </c:pt>
                <c:pt idx="1">
                  <c:v>öffentliche Ordnung und Sicherheit</c:v>
                </c:pt>
                <c:pt idx="2">
                  <c:v>Bildung</c:v>
                </c:pt>
                <c:pt idx="3">
                  <c:v>Kultur, Sport Freizeit, Kirche</c:v>
                </c:pt>
                <c:pt idx="4">
                  <c:v>Gesundheit</c:v>
                </c:pt>
                <c:pt idx="5">
                  <c:v>Soziale Sicherheit</c:v>
                </c:pt>
                <c:pt idx="6">
                  <c:v>Verkehr</c:v>
                </c:pt>
                <c:pt idx="7">
                  <c:v>Umweltschutz und Raumordnung</c:v>
                </c:pt>
                <c:pt idx="8">
                  <c:v>Volkswirtschaft</c:v>
                </c:pt>
              </c:strCache>
            </c:strRef>
          </c:cat>
          <c:val>
            <c:numRef>
              <c:f>'alle Bereiche'!$E$3:$E$11</c:f>
              <c:numCache>
                <c:formatCode>0.00%</c:formatCode>
                <c:ptCount val="9"/>
                <c:pt idx="0">
                  <c:v>0.11540841584158416</c:v>
                </c:pt>
                <c:pt idx="1">
                  <c:v>4.3316831683168321E-3</c:v>
                </c:pt>
                <c:pt idx="2">
                  <c:v>0.54826732673267331</c:v>
                </c:pt>
                <c:pt idx="3">
                  <c:v>4.1150990099009903E-2</c:v>
                </c:pt>
                <c:pt idx="4">
                  <c:v>8.6633663366336627E-2</c:v>
                </c:pt>
                <c:pt idx="5">
                  <c:v>0.15006188118811881</c:v>
                </c:pt>
                <c:pt idx="6">
                  <c:v>1.4232673267326733E-2</c:v>
                </c:pt>
                <c:pt idx="7">
                  <c:v>3.2487623762376239E-2</c:v>
                </c:pt>
                <c:pt idx="8">
                  <c:v>7.4257425742574254E-3</c:v>
                </c:pt>
              </c:numCache>
            </c:numRef>
          </c:val>
          <c:extLst xmlns:c16r2="http://schemas.microsoft.com/office/drawing/2015/06/chart">
            <c:ext xmlns:c16="http://schemas.microsoft.com/office/drawing/2014/chart" uri="{C3380CC4-5D6E-409C-BE32-E72D297353CC}">
              <c16:uniqueId val="{00000012-6B6C-4D7C-8969-8EAD7ADDDF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82913005439538E-2"/>
          <c:y val="3.6588965532775408E-2"/>
          <c:w val="0.9339320628399711"/>
          <c:h val="0.87360175543223051"/>
        </c:manualLayout>
      </c:layout>
      <c:barChart>
        <c:barDir val="col"/>
        <c:grouping val="clustered"/>
        <c:varyColors val="0"/>
        <c:ser>
          <c:idx val="0"/>
          <c:order val="0"/>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Zusammenzug!$A$3:$A$12</c:f>
              <c:strCache>
                <c:ptCount val="10"/>
                <c:pt idx="0">
                  <c:v>Wald</c:v>
                </c:pt>
                <c:pt idx="1">
                  <c:v>Trogen</c:v>
                </c:pt>
                <c:pt idx="2">
                  <c:v>Rehetobel</c:v>
                </c:pt>
                <c:pt idx="3">
                  <c:v>Heiden</c:v>
                </c:pt>
                <c:pt idx="4">
                  <c:v>Walzenhausen</c:v>
                </c:pt>
                <c:pt idx="5">
                  <c:v>Lutzenberg</c:v>
                </c:pt>
                <c:pt idx="6">
                  <c:v>Grub</c:v>
                </c:pt>
                <c:pt idx="7">
                  <c:v>Herisau</c:v>
                </c:pt>
                <c:pt idx="8">
                  <c:v>Speicher</c:v>
                </c:pt>
                <c:pt idx="9">
                  <c:v>Teufen</c:v>
                </c:pt>
              </c:strCache>
            </c:strRef>
          </c:cat>
          <c:val>
            <c:numRef>
              <c:f>Zusammenzug!$C$3:$C$12</c:f>
              <c:numCache>
                <c:formatCode>_(* #,##0_);_(* \(#,##0\);_(* "-"_);_(@_)</c:formatCode>
                <c:ptCount val="10"/>
                <c:pt idx="0">
                  <c:v>23060</c:v>
                </c:pt>
                <c:pt idx="1">
                  <c:v>19231</c:v>
                </c:pt>
                <c:pt idx="2">
                  <c:v>22561</c:v>
                </c:pt>
                <c:pt idx="3">
                  <c:v>22183</c:v>
                </c:pt>
                <c:pt idx="4">
                  <c:v>34799</c:v>
                </c:pt>
                <c:pt idx="5">
                  <c:v>24990</c:v>
                </c:pt>
                <c:pt idx="6">
                  <c:v>26634</c:v>
                </c:pt>
                <c:pt idx="7">
                  <c:v>21637</c:v>
                </c:pt>
                <c:pt idx="8">
                  <c:v>22203</c:v>
                </c:pt>
                <c:pt idx="9">
                  <c:v>25018</c:v>
                </c:pt>
              </c:numCache>
            </c:numRef>
          </c:val>
          <c:extLst xmlns:c16r2="http://schemas.microsoft.com/office/drawing/2015/06/chart">
            <c:ext xmlns:c16="http://schemas.microsoft.com/office/drawing/2014/chart" uri="{C3380CC4-5D6E-409C-BE32-E72D297353CC}">
              <c16:uniqueId val="{00000000-7EEC-4D73-81D1-FD6B1B513929}"/>
            </c:ext>
          </c:extLst>
        </c:ser>
        <c:dLbls>
          <c:showLegendKey val="0"/>
          <c:showVal val="0"/>
          <c:showCatName val="0"/>
          <c:showSerName val="0"/>
          <c:showPercent val="0"/>
          <c:showBubbleSize val="0"/>
        </c:dLbls>
        <c:gapWidth val="219"/>
        <c:overlap val="-27"/>
        <c:axId val="233764736"/>
        <c:axId val="233766272"/>
      </c:barChart>
      <c:catAx>
        <c:axId val="233764736"/>
        <c:scaling>
          <c:orientation val="minMax"/>
        </c:scaling>
        <c:delete val="1"/>
        <c:axPos val="b"/>
        <c:numFmt formatCode="General" sourceLinked="1"/>
        <c:majorTickMark val="none"/>
        <c:minorTickMark val="none"/>
        <c:tickLblPos val="nextTo"/>
        <c:crossAx val="233766272"/>
        <c:crosses val="autoZero"/>
        <c:auto val="1"/>
        <c:lblAlgn val="ctr"/>
        <c:lblOffset val="100"/>
        <c:noMultiLvlLbl val="0"/>
      </c:catAx>
      <c:valAx>
        <c:axId val="2337662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3376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243297664"/>
        <c:axId val="244257920"/>
      </c:barChart>
      <c:catAx>
        <c:axId val="243297664"/>
        <c:scaling>
          <c:orientation val="minMax"/>
        </c:scaling>
        <c:delete val="1"/>
        <c:axPos val="b"/>
        <c:numFmt formatCode="General" sourceLinked="1"/>
        <c:majorTickMark val="none"/>
        <c:minorTickMark val="none"/>
        <c:tickLblPos val="nextTo"/>
        <c:crossAx val="244257920"/>
        <c:crosses val="autoZero"/>
        <c:auto val="1"/>
        <c:lblAlgn val="ctr"/>
        <c:lblOffset val="100"/>
        <c:noMultiLvlLbl val="0"/>
      </c:catAx>
      <c:valAx>
        <c:axId val="2442579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43297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a:t>Bildung</a:t>
            </a:r>
            <a:r>
              <a:rPr lang="de-CH" baseline="0"/>
              <a:t> %-Anteil an Gesamtausgaben</a:t>
            </a:r>
            <a:endParaRPr lang="de-CH"/>
          </a:p>
        </c:rich>
      </c:tx>
      <c:layout/>
      <c:overlay val="0"/>
      <c:spPr>
        <a:noFill/>
        <a:ln>
          <a:noFill/>
        </a:ln>
        <a:effectLst/>
      </c:spPr>
    </c:title>
    <c:autoTitleDeleted val="0"/>
    <c:plotArea>
      <c:layout>
        <c:manualLayout>
          <c:layoutTarget val="inner"/>
          <c:xMode val="edge"/>
          <c:yMode val="edge"/>
          <c:x val="7.4309526608877824E-2"/>
          <c:y val="0.15324019559661187"/>
          <c:w val="0.91041936104490218"/>
          <c:h val="0.82700101152102912"/>
        </c:manualLayout>
      </c:layout>
      <c:barChart>
        <c:barDir val="col"/>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Zusammenzug!$A$3:$A$11</c:f>
              <c:strCache>
                <c:ptCount val="9"/>
                <c:pt idx="0">
                  <c:v>Wald</c:v>
                </c:pt>
                <c:pt idx="1">
                  <c:v>Trogen</c:v>
                </c:pt>
                <c:pt idx="2">
                  <c:v>Rehetobel</c:v>
                </c:pt>
                <c:pt idx="3">
                  <c:v>Heiden</c:v>
                </c:pt>
                <c:pt idx="4">
                  <c:v>Lutzenberg</c:v>
                </c:pt>
                <c:pt idx="5">
                  <c:v>Grub</c:v>
                </c:pt>
                <c:pt idx="6">
                  <c:v>Herisau</c:v>
                </c:pt>
                <c:pt idx="7">
                  <c:v>Speicher</c:v>
                </c:pt>
                <c:pt idx="8">
                  <c:v>Teufen</c:v>
                </c:pt>
              </c:strCache>
            </c:strRef>
          </c:cat>
          <c:val>
            <c:numRef>
              <c:f>Zusammenzug!$B$3:$B$11</c:f>
              <c:numCache>
                <c:formatCode>0.00%</c:formatCode>
                <c:ptCount val="9"/>
                <c:pt idx="0">
                  <c:v>0.54826732673267331</c:v>
                </c:pt>
                <c:pt idx="1">
                  <c:v>0.53792190602250167</c:v>
                </c:pt>
                <c:pt idx="2">
                  <c:v>0.46027316786605965</c:v>
                </c:pt>
                <c:pt idx="3">
                  <c:v>0.4665464068611731</c:v>
                </c:pt>
                <c:pt idx="4">
                  <c:v>0.51405236807354338</c:v>
                </c:pt>
                <c:pt idx="5">
                  <c:v>0.48259439812492333</c:v>
                </c:pt>
                <c:pt idx="6">
                  <c:v>0.37965369633657803</c:v>
                </c:pt>
                <c:pt idx="7">
                  <c:v>0.43652561911553389</c:v>
                </c:pt>
                <c:pt idx="8">
                  <c:v>0.5669149613712513</c:v>
                </c:pt>
              </c:numCache>
            </c:numRef>
          </c:val>
          <c:extLst xmlns:c16r2="http://schemas.microsoft.com/office/drawing/2015/06/chart">
            <c:ext xmlns:c16="http://schemas.microsoft.com/office/drawing/2014/chart" uri="{C3380CC4-5D6E-409C-BE32-E72D297353CC}">
              <c16:uniqueId val="{00000000-AC03-4E8E-827F-C391F75530F4}"/>
            </c:ext>
          </c:extLst>
        </c:ser>
        <c:dLbls>
          <c:showLegendKey val="0"/>
          <c:showVal val="0"/>
          <c:showCatName val="0"/>
          <c:showSerName val="0"/>
          <c:showPercent val="0"/>
          <c:showBubbleSize val="0"/>
        </c:dLbls>
        <c:gapWidth val="219"/>
        <c:overlap val="-27"/>
        <c:axId val="244299264"/>
        <c:axId val="244300800"/>
      </c:barChart>
      <c:catAx>
        <c:axId val="244299264"/>
        <c:scaling>
          <c:orientation val="minMax"/>
        </c:scaling>
        <c:delete val="1"/>
        <c:axPos val="b"/>
        <c:numFmt formatCode="General" sourceLinked="1"/>
        <c:majorTickMark val="none"/>
        <c:minorTickMark val="none"/>
        <c:tickLblPos val="nextTo"/>
        <c:crossAx val="244300800"/>
        <c:crosses val="autoZero"/>
        <c:auto val="1"/>
        <c:lblAlgn val="ctr"/>
        <c:lblOffset val="100"/>
        <c:noMultiLvlLbl val="0"/>
      </c:catAx>
      <c:valAx>
        <c:axId val="2443008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44299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52325819988668E-2"/>
          <c:y val="7.5741369948316747E-2"/>
          <c:w val="0.8731834322473313"/>
          <c:h val="0.88796969529298897"/>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866-4189-9412-07EC1D485E4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866-4189-9412-07EC1D485E4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Tabelle1!$A$45:$A$46</c:f>
              <c:strCache>
                <c:ptCount val="2"/>
                <c:pt idx="0">
                  <c:v>Erfüllung 
Gemeindeaufgabe</c:v>
                </c:pt>
                <c:pt idx="1">
                  <c:v>Vernetzung / 
Meinungsbildung</c:v>
                </c:pt>
              </c:strCache>
            </c:strRef>
          </c:cat>
          <c:val>
            <c:numRef>
              <c:f>Tabelle1!$B$45:$B$46</c:f>
              <c:numCache>
                <c:formatCode>General</c:formatCode>
                <c:ptCount val="2"/>
                <c:pt idx="0">
                  <c:v>29</c:v>
                </c:pt>
                <c:pt idx="1">
                  <c:v>4</c:v>
                </c:pt>
              </c:numCache>
            </c:numRef>
          </c:val>
          <c:extLst xmlns:c16r2="http://schemas.microsoft.com/office/drawing/2015/06/chart">
            <c:ext xmlns:c16="http://schemas.microsoft.com/office/drawing/2014/chart" uri="{C3380CC4-5D6E-409C-BE32-E72D297353CC}">
              <c16:uniqueId val="{00000004-3866-4189-9412-07EC1D485E4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58705161854772E-2"/>
          <c:y val="3.2604672200514301E-2"/>
          <c:w val="0.90286351706036749"/>
          <c:h val="0.716798470983368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Tabelle1!$G$3:$AA$3</c:f>
              <c:strCache>
                <c:ptCount val="21"/>
                <c:pt idx="0">
                  <c:v>Rehe
tobel</c:v>
                </c:pt>
                <c:pt idx="1">
                  <c:v>Wolfhalden</c:v>
                </c:pt>
                <c:pt idx="2">
                  <c:v>Grub</c:v>
                </c:pt>
                <c:pt idx="3">
                  <c:v>Heiden</c:v>
                </c:pt>
                <c:pt idx="4">
                  <c:v>Trogen</c:v>
                </c:pt>
                <c:pt idx="5">
                  <c:v>Lutzen
berg</c:v>
                </c:pt>
                <c:pt idx="6">
                  <c:v>Reute</c:v>
                </c:pt>
                <c:pt idx="7">
                  <c:v>Walzen
hausen</c:v>
                </c:pt>
                <c:pt idx="8">
                  <c:v>Speicher</c:v>
                </c:pt>
                <c:pt idx="9">
                  <c:v>Bühler</c:v>
                </c:pt>
                <c:pt idx="10">
                  <c:v>Gais</c:v>
                </c:pt>
                <c:pt idx="11">
                  <c:v>Teufen</c:v>
                </c:pt>
                <c:pt idx="12">
                  <c:v>Herisau</c:v>
                </c:pt>
                <c:pt idx="13">
                  <c:v>Waldstatt</c:v>
                </c:pt>
                <c:pt idx="14">
                  <c:v>Schönen
grund</c:v>
                </c:pt>
                <c:pt idx="15">
                  <c:v>Stein</c:v>
                </c:pt>
                <c:pt idx="16">
                  <c:v>Hundwil</c:v>
                </c:pt>
                <c:pt idx="17">
                  <c:v>Schwell
brunn</c:v>
                </c:pt>
                <c:pt idx="18">
                  <c:v>Urnäsch</c:v>
                </c:pt>
                <c:pt idx="20">
                  <c:v>Oberegg</c:v>
                </c:pt>
              </c:strCache>
            </c:strRef>
          </c:cat>
          <c:val>
            <c:numRef>
              <c:f>Tabelle1!$G$43:$AA$43</c:f>
              <c:numCache>
                <c:formatCode>General</c:formatCode>
                <c:ptCount val="21"/>
                <c:pt idx="0">
                  <c:v>29</c:v>
                </c:pt>
                <c:pt idx="1">
                  <c:v>21</c:v>
                </c:pt>
                <c:pt idx="2">
                  <c:v>21</c:v>
                </c:pt>
                <c:pt idx="3">
                  <c:v>20</c:v>
                </c:pt>
                <c:pt idx="4">
                  <c:v>18</c:v>
                </c:pt>
                <c:pt idx="5">
                  <c:v>18</c:v>
                </c:pt>
                <c:pt idx="6">
                  <c:v>16</c:v>
                </c:pt>
                <c:pt idx="7">
                  <c:v>16</c:v>
                </c:pt>
                <c:pt idx="8">
                  <c:v>11</c:v>
                </c:pt>
                <c:pt idx="9">
                  <c:v>10</c:v>
                </c:pt>
                <c:pt idx="10">
                  <c:v>9</c:v>
                </c:pt>
                <c:pt idx="11">
                  <c:v>8</c:v>
                </c:pt>
                <c:pt idx="12">
                  <c:v>8</c:v>
                </c:pt>
                <c:pt idx="13">
                  <c:v>7</c:v>
                </c:pt>
                <c:pt idx="14">
                  <c:v>7</c:v>
                </c:pt>
                <c:pt idx="15">
                  <c:v>7</c:v>
                </c:pt>
                <c:pt idx="16">
                  <c:v>7</c:v>
                </c:pt>
                <c:pt idx="17">
                  <c:v>7</c:v>
                </c:pt>
                <c:pt idx="18">
                  <c:v>7</c:v>
                </c:pt>
                <c:pt idx="20">
                  <c:v>5</c:v>
                </c:pt>
              </c:numCache>
            </c:numRef>
          </c:val>
          <c:extLst xmlns:c16r2="http://schemas.microsoft.com/office/drawing/2015/06/chart">
            <c:ext xmlns:c16="http://schemas.microsoft.com/office/drawing/2014/chart" uri="{C3380CC4-5D6E-409C-BE32-E72D297353CC}">
              <c16:uniqueId val="{00000000-ADE8-4518-A58B-B07586C268D3}"/>
            </c:ext>
          </c:extLst>
        </c:ser>
        <c:dLbls>
          <c:showLegendKey val="0"/>
          <c:showVal val="0"/>
          <c:showCatName val="0"/>
          <c:showSerName val="0"/>
          <c:showPercent val="0"/>
          <c:showBubbleSize val="0"/>
        </c:dLbls>
        <c:gapWidth val="219"/>
        <c:overlap val="-27"/>
        <c:axId val="226772480"/>
        <c:axId val="226774016"/>
      </c:barChart>
      <c:catAx>
        <c:axId val="22677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226774016"/>
        <c:crosses val="autoZero"/>
        <c:auto val="1"/>
        <c:lblAlgn val="ctr"/>
        <c:lblOffset val="100"/>
        <c:noMultiLvlLbl val="0"/>
      </c:catAx>
      <c:valAx>
        <c:axId val="226774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6772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drawing1.xml><?xml version="1.0" encoding="utf-8"?>
<c:userShapes xmlns:c="http://schemas.openxmlformats.org/drawingml/2006/chart">
  <cdr:relSizeAnchor xmlns:cdr="http://schemas.openxmlformats.org/drawingml/2006/chartDrawing">
    <cdr:from>
      <cdr:x>0.70717</cdr:x>
      <cdr:y>0.65649</cdr:y>
    </cdr:from>
    <cdr:to>
      <cdr:x>0.89801</cdr:x>
      <cdr:y>0.7498</cdr:y>
    </cdr:to>
    <cdr:sp macro="" textlink="">
      <cdr:nvSpPr>
        <cdr:cNvPr id="2" name="Textfeld 1"/>
        <cdr:cNvSpPr txBox="1"/>
      </cdr:nvSpPr>
      <cdr:spPr>
        <a:xfrm xmlns:a="http://schemas.openxmlformats.org/drawingml/2006/main">
          <a:off x="4785692" y="2438079"/>
          <a:ext cx="1291504" cy="3465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600" b="1" dirty="0" smtClean="0">
              <a:latin typeface="Arial" panose="020B0604020202020204" pitchFamily="34" charset="0"/>
              <a:cs typeface="Arial" panose="020B0604020202020204" pitchFamily="34" charset="0"/>
            </a:rPr>
            <a:t>Bildung</a:t>
          </a:r>
          <a:endParaRPr lang="de-CH" sz="1600" b="1"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0.06181</cdr:x>
      <cdr:y>0.90987</cdr:y>
    </cdr:from>
    <cdr:to>
      <cdr:x>0.16625</cdr:x>
      <cdr:y>1</cdr:y>
    </cdr:to>
    <cdr:sp macro="" textlink="">
      <cdr:nvSpPr>
        <cdr:cNvPr id="2" name="Rechteck 1"/>
        <cdr:cNvSpPr/>
      </cdr:nvSpPr>
      <cdr:spPr>
        <a:xfrm xmlns:a="http://schemas.openxmlformats.org/drawingml/2006/main">
          <a:off x="422890" y="2605475"/>
          <a:ext cx="714578" cy="2580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de-DE" sz="1600" b="1" dirty="0" smtClean="0">
              <a:solidFill>
                <a:schemeClr val="tx1"/>
              </a:solidFill>
              <a:latin typeface="Arial" panose="020B0604020202020204" pitchFamily="34" charset="0"/>
              <a:cs typeface="Arial" panose="020B0604020202020204" pitchFamily="34" charset="0"/>
            </a:rPr>
            <a:t>Wald</a:t>
          </a:r>
          <a:endParaRPr lang="de-DE" sz="1600" b="1" dirty="0">
            <a:solidFill>
              <a:schemeClr val="tx1"/>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0.09259</cdr:x>
      <cdr:y>0.87652</cdr:y>
    </cdr:from>
    <cdr:to>
      <cdr:x>0.20634</cdr:x>
      <cdr:y>0.96665</cdr:y>
    </cdr:to>
    <cdr:sp macro="" textlink="">
      <cdr:nvSpPr>
        <cdr:cNvPr id="2" name="Rechteck 1"/>
        <cdr:cNvSpPr/>
      </cdr:nvSpPr>
      <cdr:spPr>
        <a:xfrm xmlns:a="http://schemas.openxmlformats.org/drawingml/2006/main">
          <a:off x="617637" y="2509971"/>
          <a:ext cx="758747" cy="2580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de-DE" sz="1600" b="1" dirty="0" smtClean="0">
              <a:solidFill>
                <a:schemeClr val="tx1"/>
              </a:solidFill>
              <a:latin typeface="Arial" panose="020B0604020202020204" pitchFamily="34" charset="0"/>
              <a:cs typeface="Arial" panose="020B0604020202020204" pitchFamily="34" charset="0"/>
            </a:rPr>
            <a:t>Wald</a:t>
          </a:r>
          <a:endParaRPr lang="de-DE" sz="1600" b="1" dirty="0">
            <a:solidFill>
              <a:schemeClr val="tx1"/>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0.4103</cdr:x>
      <cdr:y>0.5809</cdr:y>
    </cdr:from>
    <cdr:to>
      <cdr:x>0.9524</cdr:x>
      <cdr:y>0.7584</cdr:y>
    </cdr:to>
    <cdr:sp macro="" textlink="">
      <cdr:nvSpPr>
        <cdr:cNvPr id="2" name="Textfeld 1"/>
        <cdr:cNvSpPr txBox="1"/>
      </cdr:nvSpPr>
      <cdr:spPr>
        <a:xfrm xmlns:a="http://schemas.openxmlformats.org/drawingml/2006/main">
          <a:off x="1779640" y="2477652"/>
          <a:ext cx="2351321" cy="7570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800" b="1" dirty="0">
              <a:solidFill>
                <a:schemeClr val="bg1">
                  <a:lumMod val="95000"/>
                </a:schemeClr>
              </a:solidFill>
              <a:latin typeface="Arial" panose="020B0604020202020204" pitchFamily="34" charset="0"/>
              <a:cs typeface="Arial" panose="020B0604020202020204" pitchFamily="34" charset="0"/>
            </a:rPr>
            <a:t>Erfüllung </a:t>
          </a:r>
          <a:br>
            <a:rPr lang="de-CH" sz="1800" b="1" dirty="0">
              <a:solidFill>
                <a:schemeClr val="bg1">
                  <a:lumMod val="95000"/>
                </a:schemeClr>
              </a:solidFill>
              <a:latin typeface="Arial" panose="020B0604020202020204" pitchFamily="34" charset="0"/>
              <a:cs typeface="Arial" panose="020B0604020202020204" pitchFamily="34" charset="0"/>
            </a:rPr>
          </a:br>
          <a:r>
            <a:rPr lang="de-CH" sz="1800" b="1" dirty="0">
              <a:solidFill>
                <a:schemeClr val="bg1">
                  <a:lumMod val="95000"/>
                </a:schemeClr>
              </a:solidFill>
              <a:latin typeface="Arial" panose="020B0604020202020204" pitchFamily="34" charset="0"/>
              <a:cs typeface="Arial" panose="020B0604020202020204" pitchFamily="34" charset="0"/>
            </a:rPr>
            <a:t>Gemeindeaufgabe</a:t>
          </a:r>
          <a:r>
            <a:rPr lang="de-CH" sz="1800" b="1" dirty="0" smtClean="0">
              <a:solidFill>
                <a:schemeClr val="bg1">
                  <a:lumMod val="95000"/>
                </a:schemeClr>
              </a:solidFill>
              <a:latin typeface="Arial" panose="020B0604020202020204" pitchFamily="34" charset="0"/>
              <a:cs typeface="Arial" panose="020B0604020202020204" pitchFamily="34" charset="0"/>
            </a:rPr>
            <a:t> </a:t>
          </a:r>
          <a:endParaRPr lang="de-CH" sz="1800" b="1" dirty="0">
            <a:solidFill>
              <a:schemeClr val="bg1">
                <a:lumMod val="9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0.13343</cdr:x>
      <cdr:y>0.16471</cdr:y>
    </cdr:from>
    <cdr:to>
      <cdr:x>0.59134</cdr:x>
      <cdr:y>0.2915</cdr:y>
    </cdr:to>
    <cdr:sp macro="" textlink="">
      <cdr:nvSpPr>
        <cdr:cNvPr id="3" name="Textfeld 2"/>
        <cdr:cNvSpPr txBox="1"/>
      </cdr:nvSpPr>
      <cdr:spPr>
        <a:xfrm xmlns:a="http://schemas.openxmlformats.org/drawingml/2006/main">
          <a:off x="578766" y="702514"/>
          <a:ext cx="1986113" cy="5407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de-CH" sz="1400" b="1" dirty="0">
              <a:latin typeface="Arial" panose="020B0604020202020204" pitchFamily="34" charset="0"/>
              <a:cs typeface="Arial" panose="020B0604020202020204" pitchFamily="34" charset="0"/>
            </a:rPr>
            <a:t>Vernetzung / </a:t>
          </a:r>
          <a:br>
            <a:rPr lang="de-CH" sz="1400" b="1" dirty="0">
              <a:latin typeface="Arial" panose="020B0604020202020204" pitchFamily="34" charset="0"/>
              <a:cs typeface="Arial" panose="020B0604020202020204" pitchFamily="34" charset="0"/>
            </a:rPr>
          </a:br>
          <a:r>
            <a:rPr lang="de-CH" sz="1400" b="1" dirty="0">
              <a:latin typeface="Arial" panose="020B0604020202020204" pitchFamily="34" charset="0"/>
              <a:cs typeface="Arial" panose="020B0604020202020204" pitchFamily="34" charset="0"/>
            </a:rPr>
            <a:t>Meinungsbildung</a:t>
          </a:r>
          <a:r>
            <a:rPr lang="de-CH" sz="1400" b="1" dirty="0" smtClean="0">
              <a:latin typeface="Arial" panose="020B0604020202020204" pitchFamily="34" charset="0"/>
              <a:cs typeface="Arial" panose="020B0604020202020204" pitchFamily="34" charset="0"/>
            </a:rPr>
            <a:t> </a:t>
          </a:r>
          <a:endParaRPr lang="de-CH" sz="1400" b="1"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7788" y="0"/>
            <a:ext cx="2974975" cy="500063"/>
          </a:xfrm>
          <a:prstGeom prst="rect">
            <a:avLst/>
          </a:prstGeom>
        </p:spPr>
        <p:txBody>
          <a:bodyPr vert="horz" lIns="91440" tIns="45720" rIns="91440" bIns="45720" rtlCol="0"/>
          <a:lstStyle>
            <a:lvl1pPr algn="r">
              <a:defRPr sz="1200"/>
            </a:lvl1pPr>
          </a:lstStyle>
          <a:p>
            <a:fld id="{63D3AE94-2400-4603-8581-38D170841351}" type="datetimeFigureOut">
              <a:rPr lang="de-CH" smtClean="0"/>
              <a:t>17.09.2023</a:t>
            </a:fld>
            <a:endParaRPr lang="de-CH"/>
          </a:p>
        </p:txBody>
      </p:sp>
      <p:sp>
        <p:nvSpPr>
          <p:cNvPr id="4" name="Fußzeilenplatzhalter 3"/>
          <p:cNvSpPr>
            <a:spLocks noGrp="1"/>
          </p:cNvSpPr>
          <p:nvPr>
            <p:ph type="ftr" sz="quarter" idx="2"/>
          </p:nvPr>
        </p:nvSpPr>
        <p:spPr>
          <a:xfrm>
            <a:off x="0" y="9494838"/>
            <a:ext cx="2974975" cy="50006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7788" y="9494838"/>
            <a:ext cx="2974975" cy="500062"/>
          </a:xfrm>
          <a:prstGeom prst="rect">
            <a:avLst/>
          </a:prstGeom>
        </p:spPr>
        <p:txBody>
          <a:bodyPr vert="horz" lIns="91440" tIns="45720" rIns="91440" bIns="45720" rtlCol="0" anchor="b"/>
          <a:lstStyle>
            <a:lvl1pPr algn="r">
              <a:defRPr sz="1200"/>
            </a:lvl1pPr>
          </a:lstStyle>
          <a:p>
            <a:fld id="{ADD0A2BD-9A23-4D67-8BCC-E9B8A4187240}" type="slidenum">
              <a:rPr lang="de-CH" smtClean="0"/>
              <a:t>‹Nr.›</a:t>
            </a:fld>
            <a:endParaRPr lang="de-CH"/>
          </a:p>
        </p:txBody>
      </p:sp>
    </p:spTree>
    <p:extLst>
      <p:ext uri="{BB962C8B-B14F-4D97-AF65-F5344CB8AC3E}">
        <p14:creationId xmlns:p14="http://schemas.microsoft.com/office/powerpoint/2010/main" val="3127157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4552" cy="499824"/>
          </a:xfrm>
          <a:prstGeom prst="rect">
            <a:avLst/>
          </a:prstGeom>
        </p:spPr>
        <p:txBody>
          <a:bodyPr vert="horz" lIns="96341" tIns="48171" rIns="96341" bIns="48171" rtlCol="0"/>
          <a:lstStyle>
            <a:lvl1pPr algn="l">
              <a:defRPr sz="1300"/>
            </a:lvl1pPr>
          </a:lstStyle>
          <a:p>
            <a:endParaRPr lang="de-CH"/>
          </a:p>
        </p:txBody>
      </p:sp>
      <p:sp>
        <p:nvSpPr>
          <p:cNvPr id="3" name="Datumsplatzhalter 2"/>
          <p:cNvSpPr>
            <a:spLocks noGrp="1"/>
          </p:cNvSpPr>
          <p:nvPr>
            <p:ph type="dt" idx="1"/>
          </p:nvPr>
        </p:nvSpPr>
        <p:spPr>
          <a:xfrm>
            <a:off x="3888210" y="0"/>
            <a:ext cx="2974552" cy="499824"/>
          </a:xfrm>
          <a:prstGeom prst="rect">
            <a:avLst/>
          </a:prstGeom>
        </p:spPr>
        <p:txBody>
          <a:bodyPr vert="horz" lIns="96341" tIns="48171" rIns="96341" bIns="48171" rtlCol="0"/>
          <a:lstStyle>
            <a:lvl1pPr algn="r">
              <a:defRPr sz="1300"/>
            </a:lvl1pPr>
          </a:lstStyle>
          <a:p>
            <a:fld id="{9930BE99-360D-4C86-8CFF-51267A05CA8D}" type="datetimeFigureOut">
              <a:rPr lang="de-CH" smtClean="0"/>
              <a:t>17.09.2023</a:t>
            </a:fld>
            <a:endParaRPr lang="de-CH"/>
          </a:p>
        </p:txBody>
      </p:sp>
      <p:sp>
        <p:nvSpPr>
          <p:cNvPr id="4" name="Folienbildplatzhalter 3"/>
          <p:cNvSpPr>
            <a:spLocks noGrp="1" noRot="1" noChangeAspect="1"/>
          </p:cNvSpPr>
          <p:nvPr>
            <p:ph type="sldImg" idx="2"/>
          </p:nvPr>
        </p:nvSpPr>
        <p:spPr>
          <a:xfrm>
            <a:off x="100013" y="749300"/>
            <a:ext cx="6664325" cy="3749675"/>
          </a:xfrm>
          <a:prstGeom prst="rect">
            <a:avLst/>
          </a:prstGeom>
          <a:noFill/>
          <a:ln w="12700">
            <a:solidFill>
              <a:prstClr val="black"/>
            </a:solidFill>
          </a:ln>
        </p:spPr>
        <p:txBody>
          <a:bodyPr vert="horz" lIns="96341" tIns="48171" rIns="96341" bIns="48171" rtlCol="0" anchor="ctr"/>
          <a:lstStyle/>
          <a:p>
            <a:endParaRPr lang="de-CH"/>
          </a:p>
        </p:txBody>
      </p:sp>
      <p:sp>
        <p:nvSpPr>
          <p:cNvPr id="5" name="Notizenplatzhalter 4"/>
          <p:cNvSpPr>
            <a:spLocks noGrp="1"/>
          </p:cNvSpPr>
          <p:nvPr>
            <p:ph type="body" sz="quarter" idx="3"/>
          </p:nvPr>
        </p:nvSpPr>
        <p:spPr>
          <a:xfrm>
            <a:off x="686435" y="4748332"/>
            <a:ext cx="5491480" cy="4498420"/>
          </a:xfrm>
          <a:prstGeom prst="rect">
            <a:avLst/>
          </a:prstGeom>
        </p:spPr>
        <p:txBody>
          <a:bodyPr vert="horz" lIns="96341" tIns="48171" rIns="96341" bIns="48171"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94929"/>
            <a:ext cx="2974552" cy="499824"/>
          </a:xfrm>
          <a:prstGeom prst="rect">
            <a:avLst/>
          </a:prstGeom>
        </p:spPr>
        <p:txBody>
          <a:bodyPr vert="horz" lIns="96341" tIns="48171" rIns="96341" bIns="48171" rtlCol="0" anchor="b"/>
          <a:lstStyle>
            <a:lvl1pPr algn="l">
              <a:defRPr sz="1300"/>
            </a:lvl1pPr>
          </a:lstStyle>
          <a:p>
            <a:endParaRPr lang="de-CH"/>
          </a:p>
        </p:txBody>
      </p:sp>
      <p:sp>
        <p:nvSpPr>
          <p:cNvPr id="7" name="Foliennummernplatzhalter 6"/>
          <p:cNvSpPr>
            <a:spLocks noGrp="1"/>
          </p:cNvSpPr>
          <p:nvPr>
            <p:ph type="sldNum" sz="quarter" idx="5"/>
          </p:nvPr>
        </p:nvSpPr>
        <p:spPr>
          <a:xfrm>
            <a:off x="3888210" y="9494929"/>
            <a:ext cx="2974552" cy="499824"/>
          </a:xfrm>
          <a:prstGeom prst="rect">
            <a:avLst/>
          </a:prstGeom>
        </p:spPr>
        <p:txBody>
          <a:bodyPr vert="horz" lIns="96341" tIns="48171" rIns="96341" bIns="48171" rtlCol="0" anchor="b"/>
          <a:lstStyle>
            <a:lvl1pPr algn="r">
              <a:defRPr sz="1300"/>
            </a:lvl1pPr>
          </a:lstStyle>
          <a:p>
            <a:fld id="{BA5CE944-3B82-423B-8E3D-7EC6EB913CD8}" type="slidenum">
              <a:rPr lang="de-CH" smtClean="0"/>
              <a:t>‹Nr.›</a:t>
            </a:fld>
            <a:endParaRPr lang="de-CH"/>
          </a:p>
        </p:txBody>
      </p:sp>
    </p:spTree>
    <p:extLst>
      <p:ext uri="{BB962C8B-B14F-4D97-AF65-F5344CB8AC3E}">
        <p14:creationId xmlns:p14="http://schemas.microsoft.com/office/powerpoint/2010/main" val="3457651506"/>
      </p:ext>
    </p:extLst>
  </p:cSld>
  <p:clrMap bg1="lt1" tx1="dk1" bg2="lt2" tx2="dk2" accent1="accent1" accent2="accent2" accent3="accent3" accent4="accent4" accent5="accent5" accent6="accent6" hlink="hlink" folHlink="folHlink"/>
  <p:notesStyle>
    <a:lvl1pPr marL="0" algn="l" defTabSz="914018" rtl="0" eaLnBrk="1" latinLnBrk="0" hangingPunct="1">
      <a:defRPr sz="1200" kern="1200">
        <a:solidFill>
          <a:schemeClr val="tx1"/>
        </a:solidFill>
        <a:latin typeface="+mn-lt"/>
        <a:ea typeface="+mn-ea"/>
        <a:cs typeface="+mn-cs"/>
      </a:defRPr>
    </a:lvl1pPr>
    <a:lvl2pPr marL="456998" algn="l" defTabSz="914018" rtl="0" eaLnBrk="1" latinLnBrk="0" hangingPunct="1">
      <a:defRPr sz="1200" kern="1200">
        <a:solidFill>
          <a:schemeClr val="tx1"/>
        </a:solidFill>
        <a:latin typeface="+mn-lt"/>
        <a:ea typeface="+mn-ea"/>
        <a:cs typeface="+mn-cs"/>
      </a:defRPr>
    </a:lvl2pPr>
    <a:lvl3pPr marL="914018" algn="l" defTabSz="914018" rtl="0" eaLnBrk="1" latinLnBrk="0" hangingPunct="1">
      <a:defRPr sz="1200" kern="1200">
        <a:solidFill>
          <a:schemeClr val="tx1"/>
        </a:solidFill>
        <a:latin typeface="+mn-lt"/>
        <a:ea typeface="+mn-ea"/>
        <a:cs typeface="+mn-cs"/>
      </a:defRPr>
    </a:lvl3pPr>
    <a:lvl4pPr marL="1371022" algn="l" defTabSz="914018" rtl="0" eaLnBrk="1" latinLnBrk="0" hangingPunct="1">
      <a:defRPr sz="1200" kern="1200">
        <a:solidFill>
          <a:schemeClr val="tx1"/>
        </a:solidFill>
        <a:latin typeface="+mn-lt"/>
        <a:ea typeface="+mn-ea"/>
        <a:cs typeface="+mn-cs"/>
      </a:defRPr>
    </a:lvl4pPr>
    <a:lvl5pPr marL="1828034" algn="l" defTabSz="914018" rtl="0" eaLnBrk="1" latinLnBrk="0" hangingPunct="1">
      <a:defRPr sz="1200" kern="1200">
        <a:solidFill>
          <a:schemeClr val="tx1"/>
        </a:solidFill>
        <a:latin typeface="+mn-lt"/>
        <a:ea typeface="+mn-ea"/>
        <a:cs typeface="+mn-cs"/>
      </a:defRPr>
    </a:lvl5pPr>
    <a:lvl6pPr marL="2285031" algn="l" defTabSz="914018" rtl="0" eaLnBrk="1" latinLnBrk="0" hangingPunct="1">
      <a:defRPr sz="1200" kern="1200">
        <a:solidFill>
          <a:schemeClr val="tx1"/>
        </a:solidFill>
        <a:latin typeface="+mn-lt"/>
        <a:ea typeface="+mn-ea"/>
        <a:cs typeface="+mn-cs"/>
      </a:defRPr>
    </a:lvl6pPr>
    <a:lvl7pPr marL="2742029" algn="l" defTabSz="914018" rtl="0" eaLnBrk="1" latinLnBrk="0" hangingPunct="1">
      <a:defRPr sz="1200" kern="1200">
        <a:solidFill>
          <a:schemeClr val="tx1"/>
        </a:solidFill>
        <a:latin typeface="+mn-lt"/>
        <a:ea typeface="+mn-ea"/>
        <a:cs typeface="+mn-cs"/>
      </a:defRPr>
    </a:lvl7pPr>
    <a:lvl8pPr marL="3199040" algn="l" defTabSz="914018" rtl="0" eaLnBrk="1" latinLnBrk="0" hangingPunct="1">
      <a:defRPr sz="1200" kern="1200">
        <a:solidFill>
          <a:schemeClr val="tx1"/>
        </a:solidFill>
        <a:latin typeface="+mn-lt"/>
        <a:ea typeface="+mn-ea"/>
        <a:cs typeface="+mn-cs"/>
      </a:defRPr>
    </a:lvl8pPr>
    <a:lvl9pPr marL="3656045" algn="l" defTabSz="9140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1</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weil die Bildung der grösste Kostenteil ist, nun einige differenziertere Vergleiche.</a:t>
            </a:r>
          </a:p>
          <a:p>
            <a:endParaRPr lang="de-CH" dirty="0" smtClean="0"/>
          </a:p>
          <a:p>
            <a:r>
              <a:rPr lang="de-CH" dirty="0" smtClean="0"/>
              <a:t>für Gesundheit und soziale Sicherheit wird mit rund 25% ein eher keiner Betrag eingesetzt, in Anbetracht dass diese in den Medien und der öffentlichen Diskussion,  zum Beispiel Asylwesen, viel Platz einnehmen</a:t>
            </a:r>
            <a:endParaRPr lang="de-CH" dirty="0"/>
          </a:p>
        </p:txBody>
      </p:sp>
      <p:sp>
        <p:nvSpPr>
          <p:cNvPr id="4" name="Foliennummernplatzhalter 3"/>
          <p:cNvSpPr>
            <a:spLocks noGrp="1"/>
          </p:cNvSpPr>
          <p:nvPr>
            <p:ph type="sldNum" sz="quarter" idx="10"/>
          </p:nvPr>
        </p:nvSpPr>
        <p:spPr/>
        <p:txBody>
          <a:bodyPr/>
          <a:lstStyle/>
          <a:p>
            <a:fld id="{FBAE48F8-4076-4925-BDBB-C9B22B8885F4}" type="slidenum">
              <a:rPr lang="de-CH" smtClean="0">
                <a:solidFill>
                  <a:prstClr val="black"/>
                </a:solidFill>
              </a:rPr>
              <a:pPr/>
              <a:t>13</a:t>
            </a:fld>
            <a:endParaRPr lang="de-CH">
              <a:solidFill>
                <a:prstClr val="black"/>
              </a:solidFill>
            </a:endParaRPr>
          </a:p>
        </p:txBody>
      </p:sp>
    </p:spTree>
    <p:extLst>
      <p:ext uri="{BB962C8B-B14F-4D97-AF65-F5344CB8AC3E}">
        <p14:creationId xmlns:p14="http://schemas.microsoft.com/office/powerpoint/2010/main" val="71351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BAE48F8-4076-4925-BDBB-C9B22B8885F4}" type="slidenum">
              <a:rPr lang="de-CH" smtClean="0">
                <a:solidFill>
                  <a:prstClr val="black"/>
                </a:solidFill>
              </a:rPr>
              <a:pPr/>
              <a:t>15</a:t>
            </a:fld>
            <a:endParaRPr lang="de-CH">
              <a:solidFill>
                <a:prstClr val="black"/>
              </a:solidFill>
            </a:endParaRPr>
          </a:p>
        </p:txBody>
      </p:sp>
    </p:spTree>
    <p:extLst>
      <p:ext uri="{BB962C8B-B14F-4D97-AF65-F5344CB8AC3E}">
        <p14:creationId xmlns:p14="http://schemas.microsoft.com/office/powerpoint/2010/main" val="285629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BAE48F8-4076-4925-BDBB-C9B22B8885F4}" type="slidenum">
              <a:rPr lang="de-CH" smtClean="0">
                <a:solidFill>
                  <a:prstClr val="black"/>
                </a:solidFill>
              </a:rPr>
              <a:pPr/>
              <a:t>17</a:t>
            </a:fld>
            <a:endParaRPr lang="de-CH">
              <a:solidFill>
                <a:prstClr val="black"/>
              </a:solidFill>
            </a:endParaRPr>
          </a:p>
        </p:txBody>
      </p:sp>
    </p:spTree>
    <p:extLst>
      <p:ext uri="{BB962C8B-B14F-4D97-AF65-F5344CB8AC3E}">
        <p14:creationId xmlns:p14="http://schemas.microsoft.com/office/powerpoint/2010/main" val="313100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25</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100013" y="749300"/>
            <a:ext cx="6664325" cy="3749675"/>
          </a:xfrm>
          <a:noFill/>
          <a:ln>
            <a:solidFill>
              <a:srgbClr val="000000"/>
            </a:solidFill>
            <a:miter lim="800000"/>
            <a:headEnd/>
            <a:tailEnd/>
          </a:ln>
        </p:spPr>
      </p:sp>
      <p:sp>
        <p:nvSpPr>
          <p:cNvPr id="19458" name="Rectangle 3"/>
          <p:cNvSpPr>
            <a:spLocks noGrp="1"/>
          </p:cNvSpPr>
          <p:nvPr>
            <p:ph type="body" idx="1"/>
          </p:nvPr>
        </p:nvSpPr>
        <p:spPr>
          <a:noFill/>
          <a:ln/>
        </p:spPr>
        <p:txBody>
          <a:bodyPr/>
          <a:lstStyle/>
          <a:p>
            <a:endParaRPr lang="de-CH" dirty="0"/>
          </a:p>
        </p:txBody>
      </p:sp>
    </p:spTree>
    <p:extLst>
      <p:ext uri="{BB962C8B-B14F-4D97-AF65-F5344CB8AC3E}">
        <p14:creationId xmlns:p14="http://schemas.microsoft.com/office/powerpoint/2010/main" val="1293521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16485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xfrm>
            <a:off x="100013" y="749300"/>
            <a:ext cx="6664325" cy="3749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574893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xfrm>
            <a:off x="100013" y="749300"/>
            <a:ext cx="6664325" cy="3749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318250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xfrm>
            <a:off x="100013" y="749300"/>
            <a:ext cx="6664325" cy="3749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1057471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xfrm>
            <a:off x="100013" y="749300"/>
            <a:ext cx="6664325" cy="3749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112673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r>
              <a:rPr lang="de-DE" dirty="0" err="1" smtClean="0"/>
              <a:t>Begrüssung</a:t>
            </a:r>
            <a:r>
              <a:rPr lang="de-DE" dirty="0" smtClean="0"/>
              <a:t> aller Referenten</a:t>
            </a:r>
          </a:p>
          <a:p>
            <a:r>
              <a:rPr lang="de-DE" dirty="0" smtClean="0"/>
              <a:t>Jesko </a:t>
            </a:r>
            <a:r>
              <a:rPr lang="de-DE" dirty="0" err="1" smtClean="0"/>
              <a:t>Calderara</a:t>
            </a:r>
            <a:endParaRPr lang="de-DE" dirty="0" smtClean="0"/>
          </a:p>
          <a:p>
            <a:r>
              <a:rPr lang="de-DE" dirty="0" smtClean="0"/>
              <a:t>Welcome-Drink offeriert von der Gemeinde Wald.</a:t>
            </a:r>
          </a:p>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t>2</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xfrm>
            <a:off x="100013" y="749300"/>
            <a:ext cx="6664325" cy="3749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135677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44</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60</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65</a:t>
            </a:fld>
            <a:endParaRPr lang="de-DE" altLang="de-DE" dirty="0">
              <a:solidFill>
                <a:prstClr val="white"/>
              </a:solidFill>
            </a:endParaRPr>
          </a:p>
        </p:txBody>
      </p:sp>
    </p:spTree>
    <p:extLst>
      <p:ext uri="{BB962C8B-B14F-4D97-AF65-F5344CB8AC3E}">
        <p14:creationId xmlns:p14="http://schemas.microsoft.com/office/powerpoint/2010/main" val="642619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66</a:t>
            </a:fld>
            <a:endParaRPr lang="de-DE" altLang="de-DE" dirty="0">
              <a:solidFill>
                <a:prstClr val="white"/>
              </a:solidFill>
            </a:endParaRPr>
          </a:p>
        </p:txBody>
      </p:sp>
    </p:spTree>
    <p:extLst>
      <p:ext uri="{BB962C8B-B14F-4D97-AF65-F5344CB8AC3E}">
        <p14:creationId xmlns:p14="http://schemas.microsoft.com/office/powerpoint/2010/main" val="31732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67</a:t>
            </a:fld>
            <a:endParaRPr lang="de-DE" altLang="de-DE" dirty="0">
              <a:solidFill>
                <a:prstClr val="white"/>
              </a:solidFill>
            </a:endParaRPr>
          </a:p>
        </p:txBody>
      </p:sp>
    </p:spTree>
    <p:extLst>
      <p:ext uri="{BB962C8B-B14F-4D97-AF65-F5344CB8AC3E}">
        <p14:creationId xmlns:p14="http://schemas.microsoft.com/office/powerpoint/2010/main" val="182329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spcAft>
                <a:spcPts val="605"/>
              </a:spcAft>
            </a:pPr>
            <a:endParaRPr lang="de-CH"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69</a:t>
            </a:fld>
            <a:endParaRPr lang="de-DE" altLang="de-DE" dirty="0">
              <a:solidFill>
                <a:prstClr val="white"/>
              </a:solidFill>
            </a:endParaRPr>
          </a:p>
        </p:txBody>
      </p:sp>
    </p:spTree>
    <p:extLst>
      <p:ext uri="{BB962C8B-B14F-4D97-AF65-F5344CB8AC3E}">
        <p14:creationId xmlns:p14="http://schemas.microsoft.com/office/powerpoint/2010/main" val="622814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spcAft>
                <a:spcPts val="605"/>
              </a:spcAft>
            </a:pPr>
            <a:endParaRPr lang="de-CH" sz="1800" dirty="0">
              <a:latin typeface="Verdana" panose="020B0604030504040204" pitchFamily="34" charset="0"/>
              <a:ea typeface="Verdana" panose="020B060403050404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70</a:t>
            </a:fld>
            <a:endParaRPr lang="de-DE" altLang="de-DE" dirty="0">
              <a:solidFill>
                <a:prstClr val="white"/>
              </a:solidFill>
            </a:endParaRPr>
          </a:p>
        </p:txBody>
      </p:sp>
    </p:spTree>
    <p:extLst>
      <p:ext uri="{BB962C8B-B14F-4D97-AF65-F5344CB8AC3E}">
        <p14:creationId xmlns:p14="http://schemas.microsoft.com/office/powerpoint/2010/main" val="345321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spcAft>
                <a:spcPts val="605"/>
              </a:spcAft>
            </a:pPr>
            <a:endParaRPr lang="de-CH"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71</a:t>
            </a:fld>
            <a:endParaRPr lang="de-DE" altLang="de-DE" dirty="0">
              <a:solidFill>
                <a:prstClr val="white"/>
              </a:solidFill>
            </a:endParaRPr>
          </a:p>
        </p:txBody>
      </p:sp>
    </p:spTree>
    <p:extLst>
      <p:ext uri="{BB962C8B-B14F-4D97-AF65-F5344CB8AC3E}">
        <p14:creationId xmlns:p14="http://schemas.microsoft.com/office/powerpoint/2010/main" val="222071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spcAft>
                <a:spcPts val="605"/>
              </a:spcAft>
            </a:pPr>
            <a:endParaRPr lang="de-CH"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72</a:t>
            </a:fld>
            <a:endParaRPr lang="de-DE" altLang="de-DE" dirty="0">
              <a:solidFill>
                <a:prstClr val="white"/>
              </a:solidFill>
            </a:endParaRPr>
          </a:p>
        </p:txBody>
      </p:sp>
    </p:spTree>
    <p:extLst>
      <p:ext uri="{BB962C8B-B14F-4D97-AF65-F5344CB8AC3E}">
        <p14:creationId xmlns:p14="http://schemas.microsoft.com/office/powerpoint/2010/main" val="19862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3</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73</a:t>
            </a:fld>
            <a:endParaRPr lang="de-DE" altLang="de-DE" dirty="0">
              <a:solidFill>
                <a:prstClr val="white"/>
              </a:solidFill>
            </a:endParaRPr>
          </a:p>
        </p:txBody>
      </p:sp>
    </p:spTree>
    <p:extLst>
      <p:ext uri="{BB962C8B-B14F-4D97-AF65-F5344CB8AC3E}">
        <p14:creationId xmlns:p14="http://schemas.microsoft.com/office/powerpoint/2010/main" val="3863210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74</a:t>
            </a:fld>
            <a:endParaRPr lang="de-DE" altLang="de-DE" dirty="0">
              <a:solidFill>
                <a:prstClr val="white"/>
              </a:solidFill>
            </a:endParaRPr>
          </a:p>
        </p:txBody>
      </p:sp>
    </p:spTree>
    <p:extLst>
      <p:ext uri="{BB962C8B-B14F-4D97-AF65-F5344CB8AC3E}">
        <p14:creationId xmlns:p14="http://schemas.microsoft.com/office/powerpoint/2010/main" val="3688239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75</a:t>
            </a:fld>
            <a:endParaRPr lang="de-DE" altLang="de-DE" dirty="0">
              <a:solidFill>
                <a:prstClr val="white"/>
              </a:solidFill>
            </a:endParaRPr>
          </a:p>
        </p:txBody>
      </p:sp>
    </p:spTree>
    <p:extLst>
      <p:ext uri="{BB962C8B-B14F-4D97-AF65-F5344CB8AC3E}">
        <p14:creationId xmlns:p14="http://schemas.microsoft.com/office/powerpoint/2010/main" val="109385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76</a:t>
            </a:fld>
            <a:endParaRPr lang="de-DE" altLang="de-DE" dirty="0">
              <a:solidFill>
                <a:prstClr val="white"/>
              </a:solidFill>
            </a:endParaRPr>
          </a:p>
        </p:txBody>
      </p:sp>
    </p:spTree>
    <p:extLst>
      <p:ext uri="{BB962C8B-B14F-4D97-AF65-F5344CB8AC3E}">
        <p14:creationId xmlns:p14="http://schemas.microsoft.com/office/powerpoint/2010/main" val="181394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77</a:t>
            </a:fld>
            <a:endParaRPr lang="de-DE" altLang="de-DE" dirty="0">
              <a:solidFill>
                <a:prstClr val="white"/>
              </a:solidFill>
            </a:endParaRPr>
          </a:p>
        </p:txBody>
      </p:sp>
    </p:spTree>
    <p:extLst>
      <p:ext uri="{BB962C8B-B14F-4D97-AF65-F5344CB8AC3E}">
        <p14:creationId xmlns:p14="http://schemas.microsoft.com/office/powerpoint/2010/main" val="1190813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79</a:t>
            </a:fld>
            <a:endParaRPr lang="de-DE" altLang="de-DE" dirty="0">
              <a:solidFill>
                <a:prstClr val="white"/>
              </a:solidFill>
            </a:endParaRPr>
          </a:p>
        </p:txBody>
      </p:sp>
    </p:spTree>
    <p:extLst>
      <p:ext uri="{BB962C8B-B14F-4D97-AF65-F5344CB8AC3E}">
        <p14:creationId xmlns:p14="http://schemas.microsoft.com/office/powerpoint/2010/main" val="3486552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80</a:t>
            </a:fld>
            <a:endParaRPr lang="de-DE" altLang="de-DE" dirty="0">
              <a:solidFill>
                <a:prstClr val="white"/>
              </a:solidFill>
            </a:endParaRPr>
          </a:p>
        </p:txBody>
      </p:sp>
    </p:spTree>
    <p:extLst>
      <p:ext uri="{BB962C8B-B14F-4D97-AF65-F5344CB8AC3E}">
        <p14:creationId xmlns:p14="http://schemas.microsoft.com/office/powerpoint/2010/main" val="1377595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82F66E42-DC6A-4595-9237-6A3937A663C9}" type="slidenum">
              <a:rPr lang="de-DE" altLang="de-DE" smtClean="0">
                <a:solidFill>
                  <a:prstClr val="white"/>
                </a:solidFill>
              </a:rPr>
              <a:pPr/>
              <a:t>81</a:t>
            </a:fld>
            <a:endParaRPr lang="de-DE" altLang="de-DE" dirty="0">
              <a:solidFill>
                <a:prstClr val="white"/>
              </a:solidFill>
            </a:endParaRPr>
          </a:p>
        </p:txBody>
      </p:sp>
    </p:spTree>
    <p:extLst>
      <p:ext uri="{BB962C8B-B14F-4D97-AF65-F5344CB8AC3E}">
        <p14:creationId xmlns:p14="http://schemas.microsoft.com/office/powerpoint/2010/main" val="3004498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82</a:t>
            </a:fld>
            <a:endParaRPr lang="de-DE" altLang="de-DE" dirty="0">
              <a:solidFill>
                <a:prstClr val="white"/>
              </a:solidFill>
            </a:endParaRPr>
          </a:p>
        </p:txBody>
      </p:sp>
    </p:spTree>
    <p:extLst>
      <p:ext uri="{BB962C8B-B14F-4D97-AF65-F5344CB8AC3E}">
        <p14:creationId xmlns:p14="http://schemas.microsoft.com/office/powerpoint/2010/main" val="3388378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83</a:t>
            </a:fld>
            <a:endParaRPr lang="de-DE" altLang="de-DE" dirty="0">
              <a:solidFill>
                <a:prstClr val="white"/>
              </a:solidFill>
            </a:endParaRPr>
          </a:p>
        </p:txBody>
      </p:sp>
    </p:spTree>
    <p:extLst>
      <p:ext uri="{BB962C8B-B14F-4D97-AF65-F5344CB8AC3E}">
        <p14:creationId xmlns:p14="http://schemas.microsoft.com/office/powerpoint/2010/main" val="270256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r>
              <a:rPr lang="de-DE" dirty="0" smtClean="0"/>
              <a:t>Fragen können nicht direkt alle beantwortet werden </a:t>
            </a:r>
            <a:r>
              <a:rPr lang="de-DE" dirty="0" smtClean="0">
                <a:sym typeface="Wingdings" panose="05000000000000000000" pitchFamily="2" charset="2"/>
              </a:rPr>
              <a:t> Flipchart</a:t>
            </a:r>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t>6</a:t>
            </a:fld>
            <a:endParaRPr lang="de-CH"/>
          </a:p>
        </p:txBody>
      </p:sp>
    </p:spTree>
    <p:extLst>
      <p:ext uri="{BB962C8B-B14F-4D97-AF65-F5344CB8AC3E}">
        <p14:creationId xmlns:p14="http://schemas.microsoft.com/office/powerpoint/2010/main" val="3739060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84</a:t>
            </a:fld>
            <a:endParaRPr lang="de-DE" altLang="de-DE" dirty="0">
              <a:solidFill>
                <a:prstClr val="white"/>
              </a:solidFill>
            </a:endParaRPr>
          </a:p>
        </p:txBody>
      </p:sp>
    </p:spTree>
    <p:extLst>
      <p:ext uri="{BB962C8B-B14F-4D97-AF65-F5344CB8AC3E}">
        <p14:creationId xmlns:p14="http://schemas.microsoft.com/office/powerpoint/2010/main" val="3118795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2F66E42-DC6A-4595-9237-6A3937A663C9}" type="slidenum">
              <a:rPr lang="de-DE" altLang="de-DE" smtClean="0">
                <a:solidFill>
                  <a:prstClr val="white"/>
                </a:solidFill>
              </a:rPr>
              <a:pPr/>
              <a:t>86</a:t>
            </a:fld>
            <a:endParaRPr lang="de-DE" altLang="de-DE" dirty="0">
              <a:solidFill>
                <a:prstClr val="white"/>
              </a:solidFill>
            </a:endParaRPr>
          </a:p>
        </p:txBody>
      </p:sp>
    </p:spTree>
    <p:extLst>
      <p:ext uri="{BB962C8B-B14F-4D97-AF65-F5344CB8AC3E}">
        <p14:creationId xmlns:p14="http://schemas.microsoft.com/office/powerpoint/2010/main" val="3335531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87</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88</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89</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90</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91</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7</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8</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solidFill>
                  <a:prstClr val="black"/>
                </a:solidFill>
              </a:rPr>
              <a:pPr/>
              <a:t>9</a:t>
            </a:fld>
            <a:endParaRPr lang="de-CH">
              <a:solidFill>
                <a:prstClr val="black"/>
              </a:solidFill>
            </a:endParaRPr>
          </a:p>
        </p:txBody>
      </p:sp>
    </p:spTree>
    <p:extLst>
      <p:ext uri="{BB962C8B-B14F-4D97-AF65-F5344CB8AC3E}">
        <p14:creationId xmlns:p14="http://schemas.microsoft.com/office/powerpoint/2010/main" val="373906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BA5CE944-3B82-423B-8E3D-7EC6EB913CD8}" type="slidenum">
              <a:rPr lang="de-CH" smtClean="0"/>
              <a:t>10</a:t>
            </a:fld>
            <a:endParaRPr lang="de-CH"/>
          </a:p>
        </p:txBody>
      </p:sp>
    </p:spTree>
    <p:extLst>
      <p:ext uri="{BB962C8B-B14F-4D97-AF65-F5344CB8AC3E}">
        <p14:creationId xmlns:p14="http://schemas.microsoft.com/office/powerpoint/2010/main" val="138188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013" y="749300"/>
            <a:ext cx="6664325" cy="37496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dirty="0" smtClean="0">
                <a:ln>
                  <a:noFill/>
                </a:ln>
                <a:solidFill>
                  <a:prstClr val="black"/>
                </a:solidFill>
                <a:effectLst/>
                <a:uLnTx/>
                <a:uFillTx/>
                <a:latin typeface="+mn-lt"/>
                <a:ea typeface="+mn-ea"/>
                <a:cs typeface="+mn-cs"/>
              </a:rPr>
              <a:t>Was sind die Aufgaben einer Gemeinde - Kurz Zusammengefasst: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Hauptaufgabe ist es, dafür zu sorgen, dass sich die Einwohnerinnen und Einwohner wohl und sicher fühlen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dass die Rahmenbedingungen es zulassen unbehelligt zu leben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dass Menschen in Not oder Krankheit die notwendige Unterstützung erhalten und diese für sie zugänglich 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Dass dies nicht immer so einfach zu erreichen ist, ist allgemein bekannt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dirty="0" smtClean="0">
                <a:ln>
                  <a:noFill/>
                </a:ln>
                <a:solidFill>
                  <a:prstClr val="black"/>
                </a:solidFill>
                <a:effectLst/>
                <a:uLnTx/>
                <a:uFillTx/>
                <a:latin typeface="+mn-lt"/>
                <a:ea typeface="+mn-ea"/>
                <a:cs typeface="+mn-cs"/>
              </a:rPr>
              <a:t>Dafür braucht es viel Engagement und </a:t>
            </a:r>
            <a:r>
              <a:rPr kumimoji="0" lang="de-CH" sz="1200" b="1" i="0" u="none" strike="noStrike" kern="1200" cap="none" spc="0" normalizeH="0" baseline="0" noProof="0" dirty="0" err="1" smtClean="0">
                <a:ln>
                  <a:noFill/>
                </a:ln>
                <a:solidFill>
                  <a:prstClr val="black"/>
                </a:solidFill>
                <a:effectLst/>
                <a:uLnTx/>
                <a:uFillTx/>
                <a:latin typeface="+mn-lt"/>
                <a:ea typeface="+mn-ea"/>
                <a:cs typeface="+mn-cs"/>
              </a:rPr>
              <a:t>Diensleistungsbereitschaft</a:t>
            </a:r>
            <a:r>
              <a:rPr kumimoji="0" lang="de-CH" sz="1200" b="1" i="0" u="none" strike="noStrike" kern="1200" cap="none" spc="0" normalizeH="0" baseline="0" noProof="0" dirty="0" smtClean="0">
                <a:ln>
                  <a:noFill/>
                </a:ln>
                <a:solidFill>
                  <a:prstClr val="black"/>
                </a:solidFill>
                <a:effectLst/>
                <a:uLnTx/>
                <a:uFillTx/>
                <a:latin typeface="+mn-lt"/>
                <a:ea typeface="+mn-ea"/>
                <a:cs typeface="+mn-cs"/>
              </a:rPr>
              <a:t> von Behörden auf verschiedenen Ebenen und Mitarbeiterinnen und Mitarbeitern</a:t>
            </a:r>
          </a:p>
          <a:p>
            <a:endParaRPr lang="de-DE" dirty="0" smtClean="0"/>
          </a:p>
          <a:p>
            <a:endParaRPr lang="de-CH" dirty="0"/>
          </a:p>
        </p:txBody>
      </p:sp>
      <p:sp>
        <p:nvSpPr>
          <p:cNvPr id="4" name="Foliennummernplatzhalter 3"/>
          <p:cNvSpPr>
            <a:spLocks noGrp="1"/>
          </p:cNvSpPr>
          <p:nvPr>
            <p:ph type="sldNum" sz="quarter" idx="10"/>
          </p:nvPr>
        </p:nvSpPr>
        <p:spPr/>
        <p:txBody>
          <a:bodyPr/>
          <a:lstStyle/>
          <a:p>
            <a:fld id="{BA5CE944-3B82-423B-8E3D-7EC6EB913CD8}" type="slidenum">
              <a:rPr lang="de-CH" smtClean="0"/>
              <a:t>11</a:t>
            </a:fld>
            <a:endParaRPr lang="de-CH"/>
          </a:p>
        </p:txBody>
      </p:sp>
    </p:spTree>
    <p:extLst>
      <p:ext uri="{BB962C8B-B14F-4D97-AF65-F5344CB8AC3E}">
        <p14:creationId xmlns:p14="http://schemas.microsoft.com/office/powerpoint/2010/main" val="138188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50"/>
            <a:ext cx="7772400" cy="1102519"/>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D73DD8B1-2488-4422-87DB-C4ECAE2954F7}"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sp>
        <p:nvSpPr>
          <p:cNvPr id="6" name="Foliennummernplatzhalter 5"/>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868317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64A4163-C41C-4AFC-A0FC-0104F2796F13}"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sp>
        <p:nvSpPr>
          <p:cNvPr id="6" name="Foliennummernplatzhalter 5"/>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108387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3"/>
            <a:ext cx="2057400" cy="4388644"/>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05983"/>
            <a:ext cx="6019800" cy="438864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54CA07C7-94A0-4873-BED7-808A2DC3BB2F}"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sp>
        <p:nvSpPr>
          <p:cNvPr id="6" name="Foliennummernplatzhalter 5"/>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432776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eite mit Untert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8850"/>
            <a:ext cx="7772400" cy="800100"/>
          </a:xfrm>
        </p:spPr>
        <p:txBody>
          <a:bodyPr>
            <a:normAutofit/>
          </a:bodyPr>
          <a:lstStyle>
            <a:lvl1pPr>
              <a:defRPr sz="3800">
                <a:solidFill>
                  <a:srgbClr val="CC0000"/>
                </a:solidFill>
              </a:defRPr>
            </a:lvl1pPr>
          </a:lstStyle>
          <a:p>
            <a:r>
              <a:rPr lang="de-CH"/>
              <a:t>Mastertitelformat bearbeiten</a:t>
            </a:r>
            <a:endParaRPr lang="de-DE" dirty="0"/>
          </a:p>
        </p:txBody>
      </p:sp>
      <p:sp>
        <p:nvSpPr>
          <p:cNvPr id="3" name="Subtitle 2"/>
          <p:cNvSpPr>
            <a:spLocks noGrp="1"/>
          </p:cNvSpPr>
          <p:nvPr>
            <p:ph type="subTitle" idx="1"/>
          </p:nvPr>
        </p:nvSpPr>
        <p:spPr>
          <a:xfrm>
            <a:off x="1691680" y="3086100"/>
            <a:ext cx="6766520" cy="1314450"/>
          </a:xfrm>
        </p:spPr>
        <p:txBody>
          <a:bodyPr>
            <a:normAutofit/>
          </a:bodyPr>
          <a:lstStyle>
            <a:lvl1pPr marL="0" indent="0" algn="l">
              <a:buNone/>
              <a:defRPr sz="3000">
                <a:solidFill>
                  <a:srgbClr val="404040"/>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de-CH" dirty="0"/>
              <a:t>Master-Untertitelformat bearbeiten</a:t>
            </a:r>
            <a:endParaRPr lang="de-DE" dirty="0"/>
          </a:p>
        </p:txBody>
      </p:sp>
      <p:sp>
        <p:nvSpPr>
          <p:cNvPr id="4" name="Date Placeholder 3"/>
          <p:cNvSpPr>
            <a:spLocks noGrp="1"/>
          </p:cNvSpPr>
          <p:nvPr>
            <p:ph type="dt" sz="half" idx="10"/>
          </p:nvPr>
        </p:nvSpPr>
        <p:spPr/>
        <p:txBody>
          <a:bodyPr/>
          <a:lstStyle>
            <a:lvl1pPr>
              <a:defRPr/>
            </a:lvl1pPr>
          </a:lstStyle>
          <a:p>
            <a:pPr>
              <a:defRPr/>
            </a:pPr>
            <a:fld id="{96F32C48-CF62-4538-AAC4-EF1CCCEA3ED5}" type="datetime1">
              <a:rPr lang="de-CH" smtClean="0"/>
              <a:t>17.09.2023</a:t>
            </a:fld>
            <a:endParaRPr lang="de-CH" dirty="0"/>
          </a:p>
        </p:txBody>
      </p:sp>
      <p:sp>
        <p:nvSpPr>
          <p:cNvPr id="5"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2"/>
          </p:nvPr>
        </p:nvSpPr>
        <p:spPr/>
        <p:txBody>
          <a:bodyPr/>
          <a:lstStyle>
            <a:lvl1pPr>
              <a:defRPr/>
            </a:lvl1pPr>
          </a:lstStyle>
          <a:p>
            <a:pPr>
              <a:defRPr/>
            </a:pPr>
            <a:fld id="{BE63A014-1ECB-47CC-BAD0-2824FD61D09F}"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25332276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Kap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024" y="3305191"/>
            <a:ext cx="8070776" cy="1021556"/>
          </a:xfrm>
        </p:spPr>
        <p:txBody>
          <a:bodyPr anchor="t">
            <a:normAutofit/>
          </a:bodyPr>
          <a:lstStyle>
            <a:lvl1pPr algn="l">
              <a:defRPr sz="3500" b="1" cap="all">
                <a:solidFill>
                  <a:srgbClr val="404040"/>
                </a:solidFill>
              </a:defRPr>
            </a:lvl1pPr>
          </a:lstStyle>
          <a:p>
            <a:r>
              <a:rPr lang="de-CH"/>
              <a:t>Mastertitelformat bearbeiten</a:t>
            </a:r>
            <a:endParaRPr lang="de-DE" dirty="0"/>
          </a:p>
        </p:txBody>
      </p:sp>
      <p:sp>
        <p:nvSpPr>
          <p:cNvPr id="3" name="Text Placeholder 2"/>
          <p:cNvSpPr>
            <a:spLocks noGrp="1"/>
          </p:cNvSpPr>
          <p:nvPr>
            <p:ph type="body" idx="1"/>
          </p:nvPr>
        </p:nvSpPr>
        <p:spPr>
          <a:xfrm>
            <a:off x="616024" y="2180035"/>
            <a:ext cx="8070776" cy="1125140"/>
          </a:xfrm>
        </p:spPr>
        <p:txBody>
          <a:bodyPr anchor="b"/>
          <a:lstStyle>
            <a:lvl1pPr marL="0" indent="0">
              <a:buNone/>
              <a:defRPr sz="2000">
                <a:solidFill>
                  <a:srgbClr val="CC0000"/>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de-CH"/>
              <a:t>Mastertextformat bearbeiten</a:t>
            </a:r>
          </a:p>
        </p:txBody>
      </p:sp>
      <p:sp>
        <p:nvSpPr>
          <p:cNvPr id="4" name="Date Placeholder 3"/>
          <p:cNvSpPr>
            <a:spLocks noGrp="1"/>
          </p:cNvSpPr>
          <p:nvPr>
            <p:ph type="dt" sz="half" idx="10"/>
          </p:nvPr>
        </p:nvSpPr>
        <p:spPr/>
        <p:txBody>
          <a:bodyPr/>
          <a:lstStyle>
            <a:lvl1pPr>
              <a:defRPr/>
            </a:lvl1pPr>
          </a:lstStyle>
          <a:p>
            <a:pPr>
              <a:defRPr/>
            </a:pPr>
            <a:fld id="{359C2DC7-ECFD-4824-BA7A-527B9D5604BD}" type="datetime1">
              <a:rPr lang="de-CH" smtClean="0"/>
              <a:t>17.09.2023</a:t>
            </a:fld>
            <a:endParaRPr lang="de-CH" dirty="0"/>
          </a:p>
        </p:txBody>
      </p:sp>
      <p:sp>
        <p:nvSpPr>
          <p:cNvPr id="5"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2"/>
          </p:nvPr>
        </p:nvSpPr>
        <p:spPr/>
        <p:txBody>
          <a:bodyPr/>
          <a:lstStyle>
            <a:lvl1pPr>
              <a:defRPr/>
            </a:lvl1pPr>
          </a:lstStyle>
          <a:p>
            <a:pPr>
              <a:defRPr/>
            </a:pPr>
            <a:fld id="{C9A3DE39-29B9-4CA8-8EF2-C0286E0883CC}"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9423213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Auflistung">
    <p:spTree>
      <p:nvGrpSpPr>
        <p:cNvPr id="1" name=""/>
        <p:cNvGrpSpPr/>
        <p:nvPr/>
      </p:nvGrpSpPr>
      <p:grpSpPr>
        <a:xfrm>
          <a:off x="0" y="0"/>
          <a:ext cx="0" cy="0"/>
          <a:chOff x="0" y="0"/>
          <a:chExt cx="0" cy="0"/>
        </a:xfrm>
      </p:grpSpPr>
      <p:sp>
        <p:nvSpPr>
          <p:cNvPr id="2" name="Title 1"/>
          <p:cNvSpPr>
            <a:spLocks noGrp="1"/>
          </p:cNvSpPr>
          <p:nvPr>
            <p:ph type="title"/>
          </p:nvPr>
        </p:nvSpPr>
        <p:spPr>
          <a:xfrm>
            <a:off x="539552" y="628650"/>
            <a:ext cx="8229600" cy="857250"/>
          </a:xfrm>
        </p:spPr>
        <p:txBody>
          <a:bodyPr/>
          <a:lstStyle/>
          <a:p>
            <a:r>
              <a:rPr lang="de-CH"/>
              <a:t>Mastertitelformat bearbeiten</a:t>
            </a:r>
            <a:endParaRPr lang="de-DE" dirty="0"/>
          </a:p>
        </p:txBody>
      </p:sp>
      <p:sp>
        <p:nvSpPr>
          <p:cNvPr id="3" name="Content Placeholder 2"/>
          <p:cNvSpPr>
            <a:spLocks noGrp="1"/>
          </p:cNvSpPr>
          <p:nvPr>
            <p:ph idx="1"/>
          </p:nvPr>
        </p:nvSpPr>
        <p:spPr>
          <a:xfrm>
            <a:off x="539552" y="1622824"/>
            <a:ext cx="8229600" cy="300632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dirty="0"/>
          </a:p>
        </p:txBody>
      </p:sp>
      <p:sp>
        <p:nvSpPr>
          <p:cNvPr id="4" name="Date Placeholder 3"/>
          <p:cNvSpPr>
            <a:spLocks noGrp="1"/>
          </p:cNvSpPr>
          <p:nvPr>
            <p:ph type="dt" sz="half" idx="10"/>
          </p:nvPr>
        </p:nvSpPr>
        <p:spPr/>
        <p:txBody>
          <a:bodyPr/>
          <a:lstStyle>
            <a:lvl1pPr>
              <a:defRPr/>
            </a:lvl1pPr>
          </a:lstStyle>
          <a:p>
            <a:pPr>
              <a:defRPr/>
            </a:pPr>
            <a:fld id="{EC83CA4A-1B6D-4432-B02C-6F27A2ADF11E}" type="datetime1">
              <a:rPr lang="de-CH" smtClean="0"/>
              <a:t>17.09.2023</a:t>
            </a:fld>
            <a:endParaRPr lang="de-CH" dirty="0"/>
          </a:p>
        </p:txBody>
      </p:sp>
      <p:sp>
        <p:nvSpPr>
          <p:cNvPr id="5"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2"/>
          </p:nvPr>
        </p:nvSpPr>
        <p:spPr/>
        <p:txBody>
          <a:bodyPr/>
          <a:lstStyle>
            <a:lvl1pPr>
              <a:defRPr/>
            </a:lvl1pPr>
          </a:lstStyle>
          <a:p>
            <a:pPr>
              <a:defRPr/>
            </a:pPr>
            <a:fld id="{0A6DC2D9-FB1C-45ED-A1EC-CCBF24268EA9}"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5263995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Auflistungen">
    <p:spTree>
      <p:nvGrpSpPr>
        <p:cNvPr id="1" name=""/>
        <p:cNvGrpSpPr/>
        <p:nvPr/>
      </p:nvGrpSpPr>
      <p:grpSpPr>
        <a:xfrm>
          <a:off x="0" y="0"/>
          <a:ext cx="0" cy="0"/>
          <a:chOff x="0" y="0"/>
          <a:chExt cx="0" cy="0"/>
        </a:xfrm>
      </p:grpSpPr>
      <p:sp>
        <p:nvSpPr>
          <p:cNvPr id="2" name="Title 1"/>
          <p:cNvSpPr>
            <a:spLocks noGrp="1"/>
          </p:cNvSpPr>
          <p:nvPr>
            <p:ph type="title"/>
          </p:nvPr>
        </p:nvSpPr>
        <p:spPr>
          <a:xfrm>
            <a:off x="518864" y="628650"/>
            <a:ext cx="8229600" cy="857250"/>
          </a:xfrm>
        </p:spPr>
        <p:txBody>
          <a:bodyPr/>
          <a:lstStyle/>
          <a:p>
            <a:r>
              <a:rPr lang="de-CH"/>
              <a:t>Mastertitelformat bearbeiten</a:t>
            </a:r>
            <a:endParaRPr lang="de-DE" dirty="0"/>
          </a:p>
        </p:txBody>
      </p:sp>
      <p:sp>
        <p:nvSpPr>
          <p:cNvPr id="3" name="Content Placeholder 2"/>
          <p:cNvSpPr>
            <a:spLocks noGrp="1"/>
          </p:cNvSpPr>
          <p:nvPr>
            <p:ph sz="half" idx="1"/>
          </p:nvPr>
        </p:nvSpPr>
        <p:spPr>
          <a:xfrm>
            <a:off x="518866" y="1600200"/>
            <a:ext cx="3981128"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dirty="0"/>
          </a:p>
        </p:txBody>
      </p:sp>
      <p:sp>
        <p:nvSpPr>
          <p:cNvPr id="4" name="Content Placeholder 3"/>
          <p:cNvSpPr>
            <a:spLocks noGrp="1"/>
          </p:cNvSpPr>
          <p:nvPr>
            <p:ph sz="half" idx="2"/>
          </p:nvPr>
        </p:nvSpPr>
        <p:spPr>
          <a:xfrm>
            <a:off x="4648200" y="1600208"/>
            <a:ext cx="4038600" cy="29718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e Placeholder 3"/>
          <p:cNvSpPr>
            <a:spLocks noGrp="1"/>
          </p:cNvSpPr>
          <p:nvPr>
            <p:ph type="dt" sz="half" idx="10"/>
          </p:nvPr>
        </p:nvSpPr>
        <p:spPr/>
        <p:txBody>
          <a:bodyPr/>
          <a:lstStyle>
            <a:lvl1pPr>
              <a:defRPr/>
            </a:lvl1pPr>
          </a:lstStyle>
          <a:p>
            <a:pPr>
              <a:defRPr/>
            </a:pPr>
            <a:fld id="{C21E1DDF-9F24-49F8-A7AF-AF8F13FE2FDE}" type="datetime1">
              <a:rPr lang="de-CH" smtClean="0"/>
              <a:t>17.09.2023</a:t>
            </a:fld>
            <a:endParaRPr lang="de-CH" dirty="0"/>
          </a:p>
        </p:txBody>
      </p:sp>
      <p:sp>
        <p:nvSpPr>
          <p:cNvPr id="6"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7" name="Slide Number Placeholder 5"/>
          <p:cNvSpPr>
            <a:spLocks noGrp="1"/>
          </p:cNvSpPr>
          <p:nvPr>
            <p:ph type="sldNum" sz="quarter" idx="12"/>
          </p:nvPr>
        </p:nvSpPr>
        <p:spPr/>
        <p:txBody>
          <a:bodyPr/>
          <a:lstStyle>
            <a:lvl1pPr>
              <a:defRPr/>
            </a:lvl1pPr>
          </a:lstStyle>
          <a:p>
            <a:pPr>
              <a:defRPr/>
            </a:pPr>
            <a:fld id="{40EBCD7E-4312-43F1-9F48-EA3E446D9782}"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267867662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518864" y="628650"/>
            <a:ext cx="8229600" cy="857250"/>
          </a:xfrm>
        </p:spPr>
        <p:txBody>
          <a:bodyPr/>
          <a:lstStyle>
            <a:lvl1pPr>
              <a:defRPr/>
            </a:lvl1pPr>
          </a:lstStyle>
          <a:p>
            <a:r>
              <a:rPr lang="de-CH"/>
              <a:t>Mastertitelformat bearbeiten</a:t>
            </a:r>
            <a:endParaRPr lang="de-DE" dirty="0"/>
          </a:p>
        </p:txBody>
      </p:sp>
      <p:sp>
        <p:nvSpPr>
          <p:cNvPr id="3" name="Text Placeholder 2"/>
          <p:cNvSpPr>
            <a:spLocks noGrp="1"/>
          </p:cNvSpPr>
          <p:nvPr>
            <p:ph type="body" idx="1"/>
          </p:nvPr>
        </p:nvSpPr>
        <p:spPr>
          <a:xfrm>
            <a:off x="518866" y="1600201"/>
            <a:ext cx="398112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CH"/>
              <a:t>Mastertextformat bearbeiten</a:t>
            </a:r>
          </a:p>
        </p:txBody>
      </p:sp>
      <p:sp>
        <p:nvSpPr>
          <p:cNvPr id="4" name="Content Placeholder 3"/>
          <p:cNvSpPr>
            <a:spLocks noGrp="1"/>
          </p:cNvSpPr>
          <p:nvPr>
            <p:ph sz="half" idx="2"/>
          </p:nvPr>
        </p:nvSpPr>
        <p:spPr>
          <a:xfrm>
            <a:off x="518866" y="2114561"/>
            <a:ext cx="3981128" cy="24574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dirty="0"/>
          </a:p>
        </p:txBody>
      </p:sp>
      <p:sp>
        <p:nvSpPr>
          <p:cNvPr id="5" name="Text Placeholder 4"/>
          <p:cNvSpPr>
            <a:spLocks noGrp="1"/>
          </p:cNvSpPr>
          <p:nvPr>
            <p:ph type="body" sz="quarter" idx="3"/>
          </p:nvPr>
        </p:nvSpPr>
        <p:spPr>
          <a:xfrm>
            <a:off x="4645052" y="1600201"/>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CH"/>
              <a:t>Mastertextformat bearbeiten</a:t>
            </a:r>
          </a:p>
        </p:txBody>
      </p:sp>
      <p:sp>
        <p:nvSpPr>
          <p:cNvPr id="6" name="Content Placeholder 5"/>
          <p:cNvSpPr>
            <a:spLocks noGrp="1"/>
          </p:cNvSpPr>
          <p:nvPr>
            <p:ph sz="quarter" idx="4"/>
          </p:nvPr>
        </p:nvSpPr>
        <p:spPr>
          <a:xfrm>
            <a:off x="4645052" y="2114561"/>
            <a:ext cx="4041775" cy="24574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e Placeholder 3"/>
          <p:cNvSpPr>
            <a:spLocks noGrp="1"/>
          </p:cNvSpPr>
          <p:nvPr>
            <p:ph type="dt" sz="half" idx="10"/>
          </p:nvPr>
        </p:nvSpPr>
        <p:spPr/>
        <p:txBody>
          <a:bodyPr/>
          <a:lstStyle>
            <a:lvl1pPr>
              <a:defRPr/>
            </a:lvl1pPr>
          </a:lstStyle>
          <a:p>
            <a:pPr>
              <a:defRPr/>
            </a:pPr>
            <a:fld id="{61B3D602-AC69-44E9-8606-C1FD0B5A448E}" type="datetime1">
              <a:rPr lang="de-CH" smtClean="0"/>
              <a:t>17.09.2023</a:t>
            </a:fld>
            <a:endParaRPr lang="de-CH" dirty="0"/>
          </a:p>
        </p:txBody>
      </p:sp>
      <p:sp>
        <p:nvSpPr>
          <p:cNvPr id="8"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9" name="Slide Number Placeholder 5"/>
          <p:cNvSpPr>
            <a:spLocks noGrp="1"/>
          </p:cNvSpPr>
          <p:nvPr>
            <p:ph type="sldNum" sz="quarter" idx="12"/>
          </p:nvPr>
        </p:nvSpPr>
        <p:spPr/>
        <p:txBody>
          <a:bodyPr/>
          <a:lstStyle>
            <a:lvl1pPr>
              <a:defRPr/>
            </a:lvl1pPr>
          </a:lstStyle>
          <a:p>
            <a:pPr>
              <a:defRPr/>
            </a:pPr>
            <a:fld id="{5459703A-1CDF-48CF-A537-A51FFB4079E3}"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36506052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Auflistung">
    <p:spTree>
      <p:nvGrpSpPr>
        <p:cNvPr id="1" name=""/>
        <p:cNvGrpSpPr/>
        <p:nvPr/>
      </p:nvGrpSpPr>
      <p:grpSpPr>
        <a:xfrm>
          <a:off x="0" y="0"/>
          <a:ext cx="0" cy="0"/>
          <a:chOff x="0" y="0"/>
          <a:chExt cx="0" cy="0"/>
        </a:xfrm>
      </p:grpSpPr>
      <p:sp>
        <p:nvSpPr>
          <p:cNvPr id="2" name="Title 1"/>
          <p:cNvSpPr>
            <a:spLocks noGrp="1"/>
          </p:cNvSpPr>
          <p:nvPr>
            <p:ph type="title"/>
          </p:nvPr>
        </p:nvSpPr>
        <p:spPr>
          <a:xfrm>
            <a:off x="555596" y="800100"/>
            <a:ext cx="2936305" cy="813650"/>
          </a:xfrm>
        </p:spPr>
        <p:txBody>
          <a:bodyPr anchor="b"/>
          <a:lstStyle>
            <a:lvl1pPr algn="l">
              <a:defRPr sz="2000" b="1"/>
            </a:lvl1pPr>
          </a:lstStyle>
          <a:p>
            <a:r>
              <a:rPr lang="de-CH"/>
              <a:t>Mastertitelformat bearbeiten</a:t>
            </a:r>
            <a:endParaRPr lang="de-DE" dirty="0"/>
          </a:p>
        </p:txBody>
      </p:sp>
      <p:sp>
        <p:nvSpPr>
          <p:cNvPr id="3" name="Content Placeholder 2"/>
          <p:cNvSpPr>
            <a:spLocks noGrp="1"/>
          </p:cNvSpPr>
          <p:nvPr>
            <p:ph idx="1"/>
          </p:nvPr>
        </p:nvSpPr>
        <p:spPr>
          <a:xfrm>
            <a:off x="3575050" y="800112"/>
            <a:ext cx="5111750" cy="377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dirty="0"/>
          </a:p>
        </p:txBody>
      </p:sp>
      <p:sp>
        <p:nvSpPr>
          <p:cNvPr id="4" name="Text Placeholder 3"/>
          <p:cNvSpPr>
            <a:spLocks noGrp="1"/>
          </p:cNvSpPr>
          <p:nvPr>
            <p:ph type="body" sz="half" idx="2"/>
          </p:nvPr>
        </p:nvSpPr>
        <p:spPr>
          <a:xfrm>
            <a:off x="555596" y="1671639"/>
            <a:ext cx="2936305" cy="2900362"/>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CH"/>
              <a:t>Mastertextformat bearbeiten</a:t>
            </a:r>
          </a:p>
        </p:txBody>
      </p:sp>
      <p:sp>
        <p:nvSpPr>
          <p:cNvPr id="5" name="Date Placeholder 3"/>
          <p:cNvSpPr>
            <a:spLocks noGrp="1"/>
          </p:cNvSpPr>
          <p:nvPr>
            <p:ph type="dt" sz="half" idx="10"/>
          </p:nvPr>
        </p:nvSpPr>
        <p:spPr/>
        <p:txBody>
          <a:bodyPr/>
          <a:lstStyle>
            <a:lvl1pPr>
              <a:defRPr/>
            </a:lvl1pPr>
          </a:lstStyle>
          <a:p>
            <a:pPr>
              <a:defRPr/>
            </a:pPr>
            <a:fld id="{E6729A87-3D80-488C-B1ED-5AC231A9BAC5}" type="datetime1">
              <a:rPr lang="de-CH" smtClean="0"/>
              <a:t>17.09.2023</a:t>
            </a:fld>
            <a:endParaRPr lang="de-CH" dirty="0"/>
          </a:p>
        </p:txBody>
      </p:sp>
      <p:sp>
        <p:nvSpPr>
          <p:cNvPr id="6"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7" name="Slide Number Placeholder 5"/>
          <p:cNvSpPr>
            <a:spLocks noGrp="1"/>
          </p:cNvSpPr>
          <p:nvPr>
            <p:ph type="sldNum" sz="quarter" idx="12"/>
          </p:nvPr>
        </p:nvSpPr>
        <p:spPr/>
        <p:txBody>
          <a:bodyPr/>
          <a:lstStyle>
            <a:lvl1pPr>
              <a:defRPr/>
            </a:lvl1pPr>
          </a:lstStyle>
          <a:p>
            <a:pPr>
              <a:defRPr/>
            </a:pPr>
            <a:fld id="{D77771C7-6736-4035-9034-FB77AAE1497C}"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222081588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Info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600451"/>
            <a:ext cx="5105400" cy="425054"/>
          </a:xfrm>
        </p:spPr>
        <p:txBody>
          <a:bodyPr anchor="b"/>
          <a:lstStyle>
            <a:lvl1pPr algn="l">
              <a:defRPr sz="2000" b="1"/>
            </a:lvl1pPr>
          </a:lstStyle>
          <a:p>
            <a:r>
              <a:rPr lang="de-CH"/>
              <a:t>Mastertitelformat bearbeiten</a:t>
            </a:r>
            <a:endParaRPr lang="de-DE" dirty="0"/>
          </a:p>
        </p:txBody>
      </p:sp>
      <p:sp>
        <p:nvSpPr>
          <p:cNvPr id="3" name="Picture Placeholder 2"/>
          <p:cNvSpPr>
            <a:spLocks noGrp="1"/>
          </p:cNvSpPr>
          <p:nvPr>
            <p:ph type="pic" idx="1"/>
          </p:nvPr>
        </p:nvSpPr>
        <p:spPr>
          <a:xfrm>
            <a:off x="1981200" y="628656"/>
            <a:ext cx="5105400" cy="2917031"/>
          </a:xfrm>
        </p:spPr>
        <p:txBody>
          <a:bodyPr rtlCol="0">
            <a:normAutofit/>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pPr lvl="0"/>
            <a:r>
              <a:rPr lang="de-CH" noProof="0" dirty="0"/>
              <a:t>Bild auf Platzhalter ziehen oder durch Klicken auf Symbol hinzufügen</a:t>
            </a:r>
            <a:endParaRPr lang="de-DE" noProof="0" dirty="0"/>
          </a:p>
        </p:txBody>
      </p:sp>
      <p:sp>
        <p:nvSpPr>
          <p:cNvPr id="4" name="Text Placeholder 3"/>
          <p:cNvSpPr>
            <a:spLocks noGrp="1"/>
          </p:cNvSpPr>
          <p:nvPr>
            <p:ph type="body" sz="half" idx="2"/>
          </p:nvPr>
        </p:nvSpPr>
        <p:spPr>
          <a:xfrm>
            <a:off x="1981200" y="4025520"/>
            <a:ext cx="5105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CH"/>
              <a:t>Mastertextformat bearbeiten</a:t>
            </a:r>
          </a:p>
        </p:txBody>
      </p:sp>
      <p:sp>
        <p:nvSpPr>
          <p:cNvPr id="5" name="Date Placeholder 3"/>
          <p:cNvSpPr>
            <a:spLocks noGrp="1"/>
          </p:cNvSpPr>
          <p:nvPr>
            <p:ph type="dt" sz="half" idx="10"/>
          </p:nvPr>
        </p:nvSpPr>
        <p:spPr/>
        <p:txBody>
          <a:bodyPr/>
          <a:lstStyle>
            <a:lvl1pPr>
              <a:defRPr/>
            </a:lvl1pPr>
          </a:lstStyle>
          <a:p>
            <a:pPr>
              <a:defRPr/>
            </a:pPr>
            <a:fld id="{87513B78-B518-448E-9CDA-2CA074B3D045}" type="datetime1">
              <a:rPr lang="de-CH" smtClean="0"/>
              <a:t>17.09.2023</a:t>
            </a:fld>
            <a:endParaRPr lang="de-CH" dirty="0"/>
          </a:p>
        </p:txBody>
      </p:sp>
      <p:sp>
        <p:nvSpPr>
          <p:cNvPr id="6"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7" name="Slide Number Placeholder 5"/>
          <p:cNvSpPr>
            <a:spLocks noGrp="1"/>
          </p:cNvSpPr>
          <p:nvPr>
            <p:ph type="sldNum" sz="quarter" idx="12"/>
          </p:nvPr>
        </p:nvSpPr>
        <p:spPr/>
        <p:txBody>
          <a:bodyPr/>
          <a:lstStyle>
            <a:lvl1pPr>
              <a:defRPr/>
            </a:lvl1pPr>
          </a:lstStyle>
          <a:p>
            <a:pPr>
              <a:defRPr/>
            </a:pPr>
            <a:fld id="{691F7F70-0352-42B2-BF52-6C6D8AC70794}"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31823614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2" name="Title 1"/>
          <p:cNvSpPr>
            <a:spLocks noGrp="1"/>
          </p:cNvSpPr>
          <p:nvPr>
            <p:ph type="title"/>
          </p:nvPr>
        </p:nvSpPr>
        <p:spPr>
          <a:xfrm>
            <a:off x="539552" y="1543050"/>
            <a:ext cx="8229600" cy="857250"/>
          </a:xfrm>
        </p:spPr>
        <p:txBody>
          <a:bodyPr/>
          <a:lstStyle>
            <a:lvl1pPr>
              <a:defRPr>
                <a:solidFill>
                  <a:srgbClr val="CC0000"/>
                </a:solidFill>
              </a:defRPr>
            </a:lvl1pPr>
          </a:lstStyle>
          <a:p>
            <a:r>
              <a:rPr lang="de-CH"/>
              <a:t>Mastertitelformat bearbeiten</a:t>
            </a:r>
            <a:endParaRPr lang="de-DE" dirty="0"/>
          </a:p>
        </p:txBody>
      </p:sp>
      <p:sp>
        <p:nvSpPr>
          <p:cNvPr id="7" name="Text Placeholder 6"/>
          <p:cNvSpPr>
            <a:spLocks noGrp="1"/>
          </p:cNvSpPr>
          <p:nvPr>
            <p:ph type="body" sz="quarter" idx="13"/>
          </p:nvPr>
        </p:nvSpPr>
        <p:spPr>
          <a:xfrm>
            <a:off x="539552" y="2686050"/>
            <a:ext cx="8229600" cy="1771650"/>
          </a:xfrm>
        </p:spPr>
        <p:txBody>
          <a:bodyPr>
            <a:normAutofit/>
          </a:bodyPr>
          <a:lstStyle>
            <a:lvl1pPr>
              <a:buNone/>
              <a:defRPr sz="2500"/>
            </a:lvl1pPr>
          </a:lstStyle>
          <a:p>
            <a:pPr lvl="0"/>
            <a:r>
              <a:rPr lang="de-CH"/>
              <a:t>Mastertextformat bearbeiten</a:t>
            </a:r>
          </a:p>
        </p:txBody>
      </p:sp>
      <p:sp>
        <p:nvSpPr>
          <p:cNvPr id="4" name="Date Placeholder 3"/>
          <p:cNvSpPr>
            <a:spLocks noGrp="1"/>
          </p:cNvSpPr>
          <p:nvPr>
            <p:ph type="dt" sz="half" idx="14"/>
          </p:nvPr>
        </p:nvSpPr>
        <p:spPr/>
        <p:txBody>
          <a:bodyPr/>
          <a:lstStyle>
            <a:lvl1pPr>
              <a:defRPr/>
            </a:lvl1pPr>
          </a:lstStyle>
          <a:p>
            <a:pPr>
              <a:defRPr/>
            </a:pPr>
            <a:fld id="{CC31E9F1-2F42-47E8-97A1-912DE488661D}" type="datetime1">
              <a:rPr lang="de-CH" smtClean="0"/>
              <a:t>17.09.2023</a:t>
            </a:fld>
            <a:endParaRPr lang="de-CH" dirty="0"/>
          </a:p>
        </p:txBody>
      </p:sp>
      <p:sp>
        <p:nvSpPr>
          <p:cNvPr id="5" name="Footer Placeholder 4"/>
          <p:cNvSpPr>
            <a:spLocks noGrp="1"/>
          </p:cNvSpPr>
          <p:nvPr>
            <p:ph type="ftr" sz="quarter" idx="15"/>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6"/>
          </p:nvPr>
        </p:nvSpPr>
        <p:spPr/>
        <p:txBody>
          <a:bodyPr/>
          <a:lstStyle>
            <a:lvl1pPr>
              <a:defRPr/>
            </a:lvl1pPr>
          </a:lstStyle>
          <a:p>
            <a:pPr>
              <a:defRPr/>
            </a:pPr>
            <a:fld id="{2C925483-384E-43F6-8D78-3B0E28D29509}"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2540402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80B16F2-C10A-4DEA-9EFB-AF8EABDE50A9}"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sp>
        <p:nvSpPr>
          <p:cNvPr id="6" name="Foliennummernplatzhalter 5"/>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1928172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257915-438A-430A-918C-A3BFAC370F1A}" type="datetime1">
              <a:rPr lang="de-CH" smtClean="0"/>
              <a:t>17.09.2023</a:t>
            </a:fld>
            <a:endParaRPr lang="de-CH" dirty="0"/>
          </a:p>
        </p:txBody>
      </p:sp>
      <p:sp>
        <p:nvSpPr>
          <p:cNvPr id="3"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4" name="Slide Number Placeholder 5"/>
          <p:cNvSpPr>
            <a:spLocks noGrp="1"/>
          </p:cNvSpPr>
          <p:nvPr>
            <p:ph type="sldNum" sz="quarter" idx="12"/>
          </p:nvPr>
        </p:nvSpPr>
        <p:spPr/>
        <p:txBody>
          <a:bodyPr/>
          <a:lstStyle>
            <a:lvl1pPr>
              <a:defRPr/>
            </a:lvl1pPr>
          </a:lstStyle>
          <a:p>
            <a:pPr>
              <a:defRPr/>
            </a:pPr>
            <a:fld id="{D5107CBD-90BC-4B3A-A10A-E03B2DF4155E}"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686822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50"/>
            <a:ext cx="7772400" cy="1102519"/>
          </a:xfrm>
        </p:spPr>
        <p:txBody>
          <a:bodyPr/>
          <a:lstStyle/>
          <a:p>
            <a:r>
              <a:rPr lang="en-US"/>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456998" indent="0" algn="ctr">
              <a:buNone/>
              <a:defRPr/>
            </a:lvl2pPr>
            <a:lvl3pPr marL="914018" indent="0" algn="ctr">
              <a:buNone/>
              <a:defRPr/>
            </a:lvl3pPr>
            <a:lvl4pPr marL="1371022" indent="0" algn="ctr">
              <a:buNone/>
              <a:defRPr/>
            </a:lvl4pPr>
            <a:lvl5pPr marL="1828034" indent="0" algn="ctr">
              <a:buNone/>
              <a:defRPr/>
            </a:lvl5pPr>
            <a:lvl6pPr marL="2285031" indent="0" algn="ctr">
              <a:buNone/>
              <a:defRPr/>
            </a:lvl6pPr>
            <a:lvl7pPr marL="2742029" indent="0" algn="ctr">
              <a:buNone/>
              <a:defRPr/>
            </a:lvl7pPr>
            <a:lvl8pPr marL="3199040" indent="0" algn="ctr">
              <a:buNone/>
              <a:defRPr/>
            </a:lvl8pPr>
            <a:lvl9pPr marL="3656045" indent="0" algn="ctr">
              <a:buNone/>
              <a:defRPr/>
            </a:lvl9pPr>
          </a:lstStyle>
          <a:p>
            <a:r>
              <a:rPr lang="en-US"/>
              <a:t>Formatvorlage des Untertitelmasters durch Klicken bearbeiten</a:t>
            </a:r>
            <a:endParaRPr lang="de-DE"/>
          </a:p>
        </p:txBody>
      </p:sp>
      <p:sp>
        <p:nvSpPr>
          <p:cNvPr id="4" name="Date Placeholder 3"/>
          <p:cNvSpPr>
            <a:spLocks noGrp="1"/>
          </p:cNvSpPr>
          <p:nvPr>
            <p:ph type="dt" sz="half" idx="10"/>
          </p:nvPr>
        </p:nvSpPr>
        <p:spPr/>
        <p:txBody>
          <a:bodyPr/>
          <a:lstStyle>
            <a:lvl1pPr>
              <a:defRPr/>
            </a:lvl1pPr>
          </a:lstStyle>
          <a:p>
            <a:pPr>
              <a:defRPr/>
            </a:pPr>
            <a:fld id="{CE135D9C-AED4-437C-86A8-6D7C224939AB}" type="datetime1">
              <a:rPr lang="de-CH" smtClean="0"/>
              <a:t>17.09.2023</a:t>
            </a:fld>
            <a:endParaRPr lang="de-CH" dirty="0"/>
          </a:p>
        </p:txBody>
      </p:sp>
      <p:sp>
        <p:nvSpPr>
          <p:cNvPr id="5"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2"/>
          </p:nvPr>
        </p:nvSpPr>
        <p:spPr/>
        <p:txBody>
          <a:bodyPr/>
          <a:lstStyle>
            <a:lvl1pPr>
              <a:defRPr/>
            </a:lvl1pPr>
          </a:lstStyle>
          <a:p>
            <a:pPr>
              <a:defRPr/>
            </a:pPr>
            <a:fld id="{0E017093-3B2C-4E01-A48C-A5395A413EB4}"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98535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9750" y="681038"/>
            <a:ext cx="8229600" cy="857250"/>
          </a:xfrm>
        </p:spPr>
        <p:txBody>
          <a:bodyPr/>
          <a:lstStyle/>
          <a:p>
            <a:r>
              <a:rPr lang="en-US"/>
              <a:t>Titelmasterformat durch Klicken bearbeiten</a:t>
            </a:r>
            <a:endParaRPr lang="de-DE"/>
          </a:p>
        </p:txBody>
      </p:sp>
      <p:sp>
        <p:nvSpPr>
          <p:cNvPr id="3" name="Inhaltsplatzhalter 2"/>
          <p:cNvSpPr>
            <a:spLocks noGrp="1"/>
          </p:cNvSpPr>
          <p:nvPr>
            <p:ph sz="half" idx="1"/>
          </p:nvPr>
        </p:nvSpPr>
        <p:spPr>
          <a:xfrm>
            <a:off x="539750" y="1622825"/>
            <a:ext cx="4038600" cy="2949178"/>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4" name="Textplatzhalter 3"/>
          <p:cNvSpPr>
            <a:spLocks noGrp="1"/>
          </p:cNvSpPr>
          <p:nvPr>
            <p:ph type="body" sz="half" idx="2"/>
          </p:nvPr>
        </p:nvSpPr>
        <p:spPr>
          <a:xfrm>
            <a:off x="4730750" y="1622825"/>
            <a:ext cx="4038600" cy="2949178"/>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5" name="Date Placeholder 3"/>
          <p:cNvSpPr>
            <a:spLocks noGrp="1"/>
          </p:cNvSpPr>
          <p:nvPr>
            <p:ph type="dt" sz="half" idx="10"/>
          </p:nvPr>
        </p:nvSpPr>
        <p:spPr/>
        <p:txBody>
          <a:bodyPr/>
          <a:lstStyle>
            <a:lvl1pPr>
              <a:defRPr/>
            </a:lvl1pPr>
          </a:lstStyle>
          <a:p>
            <a:pPr>
              <a:defRPr/>
            </a:pPr>
            <a:fld id="{B277AB8B-3892-4778-8F7A-E4D3880F992D}" type="datetime1">
              <a:rPr lang="de-CH" smtClean="0"/>
              <a:t>17.09.2023</a:t>
            </a:fld>
            <a:endParaRPr lang="de-CH" dirty="0"/>
          </a:p>
        </p:txBody>
      </p:sp>
      <p:sp>
        <p:nvSpPr>
          <p:cNvPr id="6"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7" name="Slide Number Placeholder 5"/>
          <p:cNvSpPr>
            <a:spLocks noGrp="1"/>
          </p:cNvSpPr>
          <p:nvPr>
            <p:ph type="sldNum" sz="quarter" idx="12"/>
          </p:nvPr>
        </p:nvSpPr>
        <p:spPr/>
        <p:txBody>
          <a:bodyPr/>
          <a:lstStyle>
            <a:lvl1pPr>
              <a:defRPr/>
            </a:lvl1pPr>
          </a:lstStyle>
          <a:p>
            <a:pPr>
              <a:defRPr/>
            </a:pPr>
            <a:fld id="{1624DFB0-D64C-4560-B64E-100AED4D6ADC}"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3315137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9750" y="681038"/>
            <a:ext cx="8229600" cy="857250"/>
          </a:xfrm>
        </p:spPr>
        <p:txBody>
          <a:bodyPr/>
          <a:lstStyle/>
          <a:p>
            <a:r>
              <a:rPr lang="en-US"/>
              <a:t>Titelmasterformat durch Klicken bearbeiten</a:t>
            </a:r>
            <a:endParaRPr lang="de-DE"/>
          </a:p>
        </p:txBody>
      </p:sp>
      <p:sp>
        <p:nvSpPr>
          <p:cNvPr id="3" name="Date Placeholder 3"/>
          <p:cNvSpPr>
            <a:spLocks noGrp="1"/>
          </p:cNvSpPr>
          <p:nvPr>
            <p:ph type="dt" sz="half" idx="10"/>
          </p:nvPr>
        </p:nvSpPr>
        <p:spPr/>
        <p:txBody>
          <a:bodyPr/>
          <a:lstStyle>
            <a:lvl1pPr>
              <a:defRPr/>
            </a:lvl1pPr>
          </a:lstStyle>
          <a:p>
            <a:pPr>
              <a:defRPr/>
            </a:pPr>
            <a:fld id="{AA4FCC10-5B9E-4AC5-B469-CBC394C7E717}" type="datetime1">
              <a:rPr lang="de-CH" smtClean="0"/>
              <a:t>17.09.2023</a:t>
            </a:fld>
            <a:endParaRPr lang="de-CH" dirty="0"/>
          </a:p>
        </p:txBody>
      </p:sp>
      <p:sp>
        <p:nvSpPr>
          <p:cNvPr id="4"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5" name="Slide Number Placeholder 5"/>
          <p:cNvSpPr>
            <a:spLocks noGrp="1"/>
          </p:cNvSpPr>
          <p:nvPr>
            <p:ph type="sldNum" sz="quarter" idx="12"/>
          </p:nvPr>
        </p:nvSpPr>
        <p:spPr/>
        <p:txBody>
          <a:bodyPr/>
          <a:lstStyle>
            <a:lvl1pPr>
              <a:defRPr/>
            </a:lvl1pPr>
          </a:lstStyle>
          <a:p>
            <a:pPr>
              <a:defRPr/>
            </a:pPr>
            <a:fld id="{5DB5B982-BBC1-4752-A38B-3B485F8585E0}"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1671155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39750" y="681038"/>
            <a:ext cx="8229600" cy="857250"/>
          </a:xfrm>
        </p:spPr>
        <p:txBody>
          <a:bodyPr/>
          <a:lstStyle/>
          <a:p>
            <a:r>
              <a:rPr lang="en-US"/>
              <a:t>Titelmasterformat durch Klicken bearbeiten</a:t>
            </a:r>
            <a:endParaRPr lang="de-DE"/>
          </a:p>
        </p:txBody>
      </p:sp>
      <p:sp>
        <p:nvSpPr>
          <p:cNvPr id="3" name="Tabellenplatzhalter 2"/>
          <p:cNvSpPr>
            <a:spLocks noGrp="1"/>
          </p:cNvSpPr>
          <p:nvPr>
            <p:ph type="tbl" idx="1"/>
          </p:nvPr>
        </p:nvSpPr>
        <p:spPr>
          <a:xfrm>
            <a:off x="539750" y="1622825"/>
            <a:ext cx="8229600" cy="2949178"/>
          </a:xfrm>
        </p:spPr>
        <p:txBody>
          <a:bodyPr/>
          <a:lstStyle/>
          <a:p>
            <a:pPr lvl="0"/>
            <a:endParaRPr lang="de-DE" noProof="0" dirty="0"/>
          </a:p>
        </p:txBody>
      </p:sp>
      <p:sp>
        <p:nvSpPr>
          <p:cNvPr id="4" name="Date Placeholder 3"/>
          <p:cNvSpPr>
            <a:spLocks noGrp="1"/>
          </p:cNvSpPr>
          <p:nvPr>
            <p:ph type="dt" sz="half" idx="10"/>
          </p:nvPr>
        </p:nvSpPr>
        <p:spPr/>
        <p:txBody>
          <a:bodyPr/>
          <a:lstStyle>
            <a:lvl1pPr>
              <a:defRPr/>
            </a:lvl1pPr>
          </a:lstStyle>
          <a:p>
            <a:pPr>
              <a:defRPr/>
            </a:pPr>
            <a:fld id="{637B6B25-E2FF-4149-9302-6A2519A18560}" type="datetime1">
              <a:rPr lang="de-CH" smtClean="0"/>
              <a:t>17.09.2023</a:t>
            </a:fld>
            <a:endParaRPr lang="de-CH" dirty="0"/>
          </a:p>
        </p:txBody>
      </p:sp>
      <p:sp>
        <p:nvSpPr>
          <p:cNvPr id="5" name="Footer Placeholder 4"/>
          <p:cNvSpPr>
            <a:spLocks noGrp="1"/>
          </p:cNvSpPr>
          <p:nvPr>
            <p:ph type="ftr" sz="quarter" idx="11"/>
          </p:nvPr>
        </p:nvSpPr>
        <p:spPr/>
        <p:txBody>
          <a:bodyPr/>
          <a:lstStyle>
            <a:lvl1pPr>
              <a:defRPr/>
            </a:lvl1pPr>
          </a:lstStyle>
          <a:p>
            <a:pPr>
              <a:defRPr/>
            </a:pPr>
            <a:r>
              <a:rPr lang="de-CH" smtClean="0"/>
              <a:t>Gemeindefusionen - alles klar</a:t>
            </a:r>
            <a:endParaRPr lang="de-CH" dirty="0"/>
          </a:p>
        </p:txBody>
      </p:sp>
      <p:sp>
        <p:nvSpPr>
          <p:cNvPr id="6" name="Slide Number Placeholder 5"/>
          <p:cNvSpPr>
            <a:spLocks noGrp="1"/>
          </p:cNvSpPr>
          <p:nvPr>
            <p:ph type="sldNum" sz="quarter" idx="12"/>
          </p:nvPr>
        </p:nvSpPr>
        <p:spPr/>
        <p:txBody>
          <a:bodyPr/>
          <a:lstStyle>
            <a:lvl1pPr>
              <a:defRPr/>
            </a:lvl1pPr>
          </a:lstStyle>
          <a:p>
            <a:pPr>
              <a:defRPr/>
            </a:pPr>
            <a:fld id="{1E806851-E553-46EA-983C-D32EDF5C5B79}" type="slidenum">
              <a:rPr lang="de-DE">
                <a:solidFill>
                  <a:prstClr val="black">
                    <a:tint val="75000"/>
                  </a:prstClr>
                </a:solidFill>
              </a:rPr>
              <a:pPr>
                <a:defRPr/>
              </a:pPr>
              <a:t>‹Nr.›</a:t>
            </a:fld>
            <a:endParaRPr lang="de-DE" dirty="0">
              <a:solidFill>
                <a:prstClr val="black">
                  <a:tint val="75000"/>
                </a:prstClr>
              </a:solidFill>
            </a:endParaRPr>
          </a:p>
        </p:txBody>
      </p:sp>
    </p:spTree>
    <p:extLst>
      <p:ext uri="{BB962C8B-B14F-4D97-AF65-F5344CB8AC3E}">
        <p14:creationId xmlns:p14="http://schemas.microsoft.com/office/powerpoint/2010/main" val="4261344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30"/>
            <a:ext cx="7772400" cy="11017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456998" indent="0" algn="ctr">
              <a:buNone/>
              <a:defRPr/>
            </a:lvl2pPr>
            <a:lvl3pPr marL="914018" indent="0" algn="ctr">
              <a:buNone/>
              <a:defRPr/>
            </a:lvl3pPr>
            <a:lvl4pPr marL="1371022" indent="0" algn="ctr">
              <a:buNone/>
              <a:defRPr/>
            </a:lvl4pPr>
            <a:lvl5pPr marL="1828034" indent="0" algn="ctr">
              <a:buNone/>
              <a:defRPr/>
            </a:lvl5pPr>
            <a:lvl6pPr marL="2285031" indent="0" algn="ctr">
              <a:buNone/>
              <a:defRPr/>
            </a:lvl6pPr>
            <a:lvl7pPr marL="2742029" indent="0" algn="ctr">
              <a:buNone/>
              <a:defRPr/>
            </a:lvl7pPr>
            <a:lvl8pPr marL="3199040" indent="0" algn="ctr">
              <a:buNone/>
              <a:defRPr/>
            </a:lvl8pPr>
            <a:lvl9pPr marL="3656045" indent="0" algn="ctr">
              <a:buNone/>
              <a:defRPr/>
            </a:lvl9pPr>
          </a:lstStyle>
          <a:p>
            <a:r>
              <a:rPr lang="de-DE"/>
              <a:t>Formatvorlage des Untertitelmasters durch Klicken bearbeiten</a:t>
            </a:r>
            <a:endParaRPr lang="de-CH"/>
          </a:p>
        </p:txBody>
      </p:sp>
    </p:spTree>
    <p:extLst>
      <p:ext uri="{BB962C8B-B14F-4D97-AF65-F5344CB8AC3E}">
        <p14:creationId xmlns:p14="http://schemas.microsoft.com/office/powerpoint/2010/main" val="2634749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9750" y="1022390"/>
            <a:ext cx="7848600" cy="1107996"/>
          </a:xfrm>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315118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223412"/>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179640"/>
            <a:ext cx="7772400" cy="1125537"/>
          </a:xfrm>
        </p:spPr>
        <p:txBody>
          <a:bodyPr anchor="b"/>
          <a:lstStyle>
            <a:lvl1pPr marL="0" indent="0">
              <a:buNone/>
              <a:defRPr sz="2000"/>
            </a:lvl1pPr>
            <a:lvl2pPr marL="456998" indent="0">
              <a:buNone/>
              <a:defRPr sz="1800"/>
            </a:lvl2pPr>
            <a:lvl3pPr marL="914018" indent="0">
              <a:buNone/>
              <a:defRPr sz="1600"/>
            </a:lvl3pPr>
            <a:lvl4pPr marL="1371022" indent="0">
              <a:buNone/>
              <a:defRPr sz="1400"/>
            </a:lvl4pPr>
            <a:lvl5pPr marL="1828034" indent="0">
              <a:buNone/>
              <a:defRPr sz="1400"/>
            </a:lvl5pPr>
            <a:lvl6pPr marL="2285031" indent="0">
              <a:buNone/>
              <a:defRPr sz="1400"/>
            </a:lvl6pPr>
            <a:lvl7pPr marL="2742029" indent="0">
              <a:buNone/>
              <a:defRPr sz="1400"/>
            </a:lvl7pPr>
            <a:lvl8pPr marL="3199040" indent="0">
              <a:buNone/>
              <a:defRPr sz="1400"/>
            </a:lvl8pPr>
            <a:lvl9pPr marL="3656045" indent="0">
              <a:buNone/>
              <a:defRPr sz="1400"/>
            </a:lvl9pPr>
          </a:lstStyle>
          <a:p>
            <a:pPr lvl="0"/>
            <a:r>
              <a:rPr lang="de-DE"/>
              <a:t>Textmasterformat bearbeiten</a:t>
            </a:r>
          </a:p>
        </p:txBody>
      </p:sp>
    </p:spTree>
    <p:extLst>
      <p:ext uri="{BB962C8B-B14F-4D97-AF65-F5344CB8AC3E}">
        <p14:creationId xmlns:p14="http://schemas.microsoft.com/office/powerpoint/2010/main" val="416405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39750" y="1022390"/>
            <a:ext cx="7848600" cy="1107996"/>
          </a:xfrm>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139950"/>
            <a:ext cx="3848100" cy="259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40250" y="2139950"/>
            <a:ext cx="3848100" cy="259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471703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81002"/>
            <a:ext cx="8229600" cy="1107996"/>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42" y="1150938"/>
            <a:ext cx="4041775" cy="48101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a:t>Textmasterformat bearbeiten</a:t>
            </a:r>
          </a:p>
        </p:txBody>
      </p:sp>
      <p:sp>
        <p:nvSpPr>
          <p:cNvPr id="6" name="Inhaltsplatzhalter 5"/>
          <p:cNvSpPr>
            <a:spLocks noGrp="1"/>
          </p:cNvSpPr>
          <p:nvPr>
            <p:ph sz="quarter" idx="4"/>
          </p:nvPr>
        </p:nvSpPr>
        <p:spPr>
          <a:xfrm>
            <a:off x="4645042"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06478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91"/>
            <a:ext cx="7772400" cy="1021556"/>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F776E81-62A9-4778-9DC6-FEE47B8AC77D}"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sp>
        <p:nvSpPr>
          <p:cNvPr id="6" name="Foliennummernplatzhalter 5"/>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1411936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9750" y="1022390"/>
            <a:ext cx="7848600" cy="1107996"/>
          </a:xfrm>
        </p:spPr>
        <p:txBody>
          <a:bodyPr/>
          <a:lstStyle/>
          <a:p>
            <a:r>
              <a:rPr lang="de-DE"/>
              <a:t>Titelmasterformat durch Klicken bearbeiten</a:t>
            </a:r>
            <a:endParaRPr lang="de-CH"/>
          </a:p>
        </p:txBody>
      </p:sp>
    </p:spTree>
    <p:extLst>
      <p:ext uri="{BB962C8B-B14F-4D97-AF65-F5344CB8AC3E}">
        <p14:creationId xmlns:p14="http://schemas.microsoft.com/office/powerpoint/2010/main" val="2230062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243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453078"/>
            <a:ext cx="3008313" cy="623248"/>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04789"/>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2" y="1076325"/>
            <a:ext cx="3008313" cy="3517900"/>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a:t>Textmasterformat bearbeiten</a:t>
            </a:r>
          </a:p>
        </p:txBody>
      </p:sp>
    </p:spTree>
    <p:extLst>
      <p:ext uri="{BB962C8B-B14F-4D97-AF65-F5344CB8AC3E}">
        <p14:creationId xmlns:p14="http://schemas.microsoft.com/office/powerpoint/2010/main" val="2814937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714277"/>
            <a:ext cx="5486400" cy="311624"/>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pPr lvl="0"/>
            <a:endParaRPr lang="de-CH" noProof="0" dirty="0">
              <a:sym typeface="Wingdings" pitchFamily="2" charset="2"/>
            </a:endParaRPr>
          </a:p>
        </p:txBody>
      </p:sp>
      <p:sp>
        <p:nvSpPr>
          <p:cNvPr id="4" name="Textplatzhalter 3"/>
          <p:cNvSpPr>
            <a:spLocks noGrp="1"/>
          </p:cNvSpPr>
          <p:nvPr>
            <p:ph type="body" sz="half" idx="2"/>
          </p:nvPr>
        </p:nvSpPr>
        <p:spPr>
          <a:xfrm>
            <a:off x="1792288" y="4025901"/>
            <a:ext cx="5486400" cy="603250"/>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a:t>Textmasterformat bearbeiten</a:t>
            </a:r>
          </a:p>
        </p:txBody>
      </p:sp>
    </p:spTree>
    <p:extLst>
      <p:ext uri="{BB962C8B-B14F-4D97-AF65-F5344CB8AC3E}">
        <p14:creationId xmlns:p14="http://schemas.microsoft.com/office/powerpoint/2010/main" val="2269193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39750" y="1022390"/>
            <a:ext cx="7848600" cy="1107996"/>
          </a:xfrm>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93157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6295" y="1301751"/>
            <a:ext cx="1661993" cy="343058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1301751"/>
            <a:ext cx="5734050" cy="343058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237635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872477"/>
            <a:ext cx="7772400" cy="553998"/>
          </a:xfrm>
        </p:spPr>
        <p:txBody>
          <a:bodyPr/>
          <a:lstStyle/>
          <a:p>
            <a:r>
              <a:rPr lang="de-DE"/>
              <a:t>Mastertitelformat bearbeiten</a:t>
            </a:r>
            <a:endParaRPr lang="de-CH"/>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456998" indent="0" algn="ctr">
              <a:buNone/>
              <a:defRPr/>
            </a:lvl2pPr>
            <a:lvl3pPr marL="914018" indent="0" algn="ctr">
              <a:buNone/>
              <a:defRPr/>
            </a:lvl3pPr>
            <a:lvl4pPr marL="1371022" indent="0" algn="ctr">
              <a:buNone/>
              <a:defRPr/>
            </a:lvl4pPr>
            <a:lvl5pPr marL="1828034" indent="0" algn="ctr">
              <a:buNone/>
              <a:defRPr/>
            </a:lvl5pPr>
            <a:lvl6pPr marL="2285031" indent="0" algn="ctr">
              <a:buNone/>
              <a:defRPr/>
            </a:lvl6pPr>
            <a:lvl7pPr marL="2742029" indent="0" algn="ctr">
              <a:buNone/>
              <a:defRPr/>
            </a:lvl7pPr>
            <a:lvl8pPr marL="3199040" indent="0" algn="ctr">
              <a:buNone/>
              <a:defRPr/>
            </a:lvl8pPr>
            <a:lvl9pPr marL="3656045" indent="0" algn="ctr">
              <a:buNone/>
              <a:defRPr/>
            </a:lvl9pPr>
          </a:lstStyle>
          <a:p>
            <a:r>
              <a:rPr lang="de-DE"/>
              <a:t>Master-Untertitelformat bearbeiten</a:t>
            </a:r>
            <a:endParaRPr lang="de-CH"/>
          </a:p>
        </p:txBody>
      </p:sp>
    </p:spTree>
    <p:extLst>
      <p:ext uri="{BB962C8B-B14F-4D97-AF65-F5344CB8AC3E}">
        <p14:creationId xmlns:p14="http://schemas.microsoft.com/office/powerpoint/2010/main" val="410656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5016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223412"/>
          </a:xfrm>
        </p:spPr>
        <p:txBody>
          <a:bodyPr anchor="t"/>
          <a:lstStyle>
            <a:lvl1pPr algn="l">
              <a:defRPr sz="4000" b="1" cap="all"/>
            </a:lvl1pPr>
          </a:lstStyle>
          <a:p>
            <a:r>
              <a:rPr lang="de-DE"/>
              <a:t>Mastertitelformat bearbeiten</a:t>
            </a:r>
            <a:endParaRPr lang="de-CH"/>
          </a:p>
        </p:txBody>
      </p:sp>
      <p:sp>
        <p:nvSpPr>
          <p:cNvPr id="3" name="Textplatzhalter 2"/>
          <p:cNvSpPr>
            <a:spLocks noGrp="1"/>
          </p:cNvSpPr>
          <p:nvPr>
            <p:ph type="body" idx="1"/>
          </p:nvPr>
        </p:nvSpPr>
        <p:spPr>
          <a:xfrm>
            <a:off x="722313" y="2179640"/>
            <a:ext cx="7772400" cy="1125537"/>
          </a:xfrm>
        </p:spPr>
        <p:txBody>
          <a:bodyPr anchor="b"/>
          <a:lstStyle>
            <a:lvl1pPr marL="0" indent="0">
              <a:buNone/>
              <a:defRPr sz="2000"/>
            </a:lvl1pPr>
            <a:lvl2pPr marL="456998" indent="0">
              <a:buNone/>
              <a:defRPr sz="1800"/>
            </a:lvl2pPr>
            <a:lvl3pPr marL="914018" indent="0">
              <a:buNone/>
              <a:defRPr sz="1600"/>
            </a:lvl3pPr>
            <a:lvl4pPr marL="1371022" indent="0">
              <a:buNone/>
              <a:defRPr sz="1400"/>
            </a:lvl4pPr>
            <a:lvl5pPr marL="1828034" indent="0">
              <a:buNone/>
              <a:defRPr sz="1400"/>
            </a:lvl5pPr>
            <a:lvl6pPr marL="2285031" indent="0">
              <a:buNone/>
              <a:defRPr sz="1400"/>
            </a:lvl6pPr>
            <a:lvl7pPr marL="2742029" indent="0">
              <a:buNone/>
              <a:defRPr sz="1400"/>
            </a:lvl7pPr>
            <a:lvl8pPr marL="3199040" indent="0">
              <a:buNone/>
              <a:defRPr sz="1400"/>
            </a:lvl8pPr>
            <a:lvl9pPr marL="3656045" indent="0">
              <a:buNone/>
              <a:defRPr sz="1400"/>
            </a:lvl9pPr>
          </a:lstStyle>
          <a:p>
            <a:pPr lvl="0"/>
            <a:r>
              <a:rPr lang="de-DE"/>
              <a:t>Mastertextformat bearbeiten</a:t>
            </a:r>
          </a:p>
        </p:txBody>
      </p:sp>
    </p:spTree>
    <p:extLst>
      <p:ext uri="{BB962C8B-B14F-4D97-AF65-F5344CB8AC3E}">
        <p14:creationId xmlns:p14="http://schemas.microsoft.com/office/powerpoint/2010/main" val="3897808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539750" y="1708160"/>
            <a:ext cx="3848100" cy="307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40250" y="1708160"/>
            <a:ext cx="3848100" cy="307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243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3695EF59-757D-473C-9076-32B9114878FC}" type="datetime1">
              <a:rPr lang="de-CH" smtClean="0"/>
              <a:t>17.09.2023</a:t>
            </a:fld>
            <a:endParaRPr lang="de-CH"/>
          </a:p>
        </p:txBody>
      </p:sp>
      <p:sp>
        <p:nvSpPr>
          <p:cNvPr id="6" name="Fußzeilenplatzhalter 5"/>
          <p:cNvSpPr>
            <a:spLocks noGrp="1"/>
          </p:cNvSpPr>
          <p:nvPr>
            <p:ph type="ftr" sz="quarter" idx="11"/>
          </p:nvPr>
        </p:nvSpPr>
        <p:spPr/>
        <p:txBody>
          <a:bodyPr/>
          <a:lstStyle/>
          <a:p>
            <a:r>
              <a:rPr lang="de-CH" smtClean="0"/>
              <a:t>Gemeindefusionen - alles klar</a:t>
            </a:r>
            <a:endParaRPr lang="de-CH"/>
          </a:p>
        </p:txBody>
      </p:sp>
      <p:sp>
        <p:nvSpPr>
          <p:cNvPr id="7" name="Foliennummernplatzhalter 6"/>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126093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358001"/>
            <a:ext cx="8229600" cy="553998"/>
          </a:xfrm>
        </p:spPr>
        <p:txBody>
          <a:bodyPr/>
          <a:lstStyle>
            <a:lvl1pPr>
              <a:defRPr/>
            </a:lvl1pPr>
          </a:lstStyle>
          <a:p>
            <a:r>
              <a:rPr lang="de-DE"/>
              <a:t>Mastertitelformat bearbeiten</a:t>
            </a:r>
            <a:endParaRPr lang="de-CH"/>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a:t>Mastertextformat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42" y="1150938"/>
            <a:ext cx="4041775" cy="48101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a:t>Mastertextformat bearbeiten</a:t>
            </a:r>
          </a:p>
        </p:txBody>
      </p:sp>
      <p:sp>
        <p:nvSpPr>
          <p:cNvPr id="6" name="Inhaltsplatzhalter 5"/>
          <p:cNvSpPr>
            <a:spLocks noGrp="1"/>
          </p:cNvSpPr>
          <p:nvPr>
            <p:ph sz="quarter" idx="4"/>
          </p:nvPr>
        </p:nvSpPr>
        <p:spPr>
          <a:xfrm>
            <a:off x="4645042"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21350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0075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02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453078"/>
            <a:ext cx="3008313" cy="623248"/>
          </a:xfrm>
        </p:spPr>
        <p:txBody>
          <a:bodyPr anchor="b"/>
          <a:lstStyle>
            <a:lvl1pPr algn="l">
              <a:defRPr sz="2000" b="1"/>
            </a:lvl1pPr>
          </a:lstStyle>
          <a:p>
            <a:r>
              <a:rPr lang="de-DE"/>
              <a:t>Mastertitelformat bearbeiten</a:t>
            </a:r>
            <a:endParaRPr lang="de-CH"/>
          </a:p>
        </p:txBody>
      </p:sp>
      <p:sp>
        <p:nvSpPr>
          <p:cNvPr id="3" name="Inhaltsplatzhalter 2"/>
          <p:cNvSpPr>
            <a:spLocks noGrp="1"/>
          </p:cNvSpPr>
          <p:nvPr>
            <p:ph idx="1"/>
          </p:nvPr>
        </p:nvSpPr>
        <p:spPr>
          <a:xfrm>
            <a:off x="3575050" y="204789"/>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2" y="1076325"/>
            <a:ext cx="3008313" cy="3517900"/>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a:t>Mastertextformat bearbeiten</a:t>
            </a:r>
          </a:p>
        </p:txBody>
      </p:sp>
    </p:spTree>
    <p:extLst>
      <p:ext uri="{BB962C8B-B14F-4D97-AF65-F5344CB8AC3E}">
        <p14:creationId xmlns:p14="http://schemas.microsoft.com/office/powerpoint/2010/main" val="2908536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714277"/>
            <a:ext cx="5486400" cy="311624"/>
          </a:xfrm>
        </p:spPr>
        <p:txBody>
          <a:bodyPr anchor="b"/>
          <a:lstStyle>
            <a:lvl1pPr algn="l">
              <a:defRPr sz="2000" b="1"/>
            </a:lvl1pPr>
          </a:lstStyle>
          <a:p>
            <a:r>
              <a:rPr lang="de-DE"/>
              <a:t>Mastertitelformat bearbeiten</a:t>
            </a:r>
            <a:endParaRPr lang="de-CH"/>
          </a:p>
        </p:txBody>
      </p:sp>
      <p:sp>
        <p:nvSpPr>
          <p:cNvPr id="3" name="Bildplatzhalter 2"/>
          <p:cNvSpPr>
            <a:spLocks noGrp="1"/>
          </p:cNvSpPr>
          <p:nvPr>
            <p:ph type="pic" idx="1"/>
          </p:nvPr>
        </p:nvSpPr>
        <p:spPr>
          <a:xfrm>
            <a:off x="1792288" y="460375"/>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pPr lvl="0"/>
            <a:r>
              <a:rPr lang="de-DE" noProof="0" dirty="0">
                <a:sym typeface="Wingdings" pitchFamily="2" charset="2"/>
              </a:rPr>
              <a:t>Bild durch Klicken auf Symbol hinzufügen</a:t>
            </a:r>
            <a:endParaRPr lang="de-CH" noProof="0" dirty="0">
              <a:sym typeface="Wingdings" pitchFamily="2" charset="2"/>
            </a:endParaRPr>
          </a:p>
        </p:txBody>
      </p:sp>
      <p:sp>
        <p:nvSpPr>
          <p:cNvPr id="4" name="Textplatzhalter 3"/>
          <p:cNvSpPr>
            <a:spLocks noGrp="1"/>
          </p:cNvSpPr>
          <p:nvPr>
            <p:ph type="body" sz="half" idx="2"/>
          </p:nvPr>
        </p:nvSpPr>
        <p:spPr>
          <a:xfrm>
            <a:off x="1792288" y="4025901"/>
            <a:ext cx="5486400" cy="603250"/>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a:t>Mastertextformat bearbeiten</a:t>
            </a:r>
          </a:p>
        </p:txBody>
      </p:sp>
    </p:spTree>
    <p:extLst>
      <p:ext uri="{BB962C8B-B14F-4D97-AF65-F5344CB8AC3E}">
        <p14:creationId xmlns:p14="http://schemas.microsoft.com/office/powerpoint/2010/main" val="1454752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783251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3277" y="987425"/>
            <a:ext cx="1107996" cy="3798888"/>
          </a:xfrm>
        </p:spPr>
        <p:txBody>
          <a:bodyPr vert="eaVert"/>
          <a:lstStyle/>
          <a:p>
            <a:r>
              <a:rPr lang="de-DE"/>
              <a:t>Mastertitelformat bearbeiten</a:t>
            </a:r>
            <a:endParaRPr lang="de-CH"/>
          </a:p>
        </p:txBody>
      </p:sp>
      <p:sp>
        <p:nvSpPr>
          <p:cNvPr id="3" name="Vertikaler Textplatzhalter 2"/>
          <p:cNvSpPr>
            <a:spLocks noGrp="1"/>
          </p:cNvSpPr>
          <p:nvPr>
            <p:ph type="body" orient="vert" idx="1"/>
          </p:nvPr>
        </p:nvSpPr>
        <p:spPr>
          <a:xfrm>
            <a:off x="539750" y="987425"/>
            <a:ext cx="5734050" cy="379888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886024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smtClean="0"/>
              <a:t>Titelmasterformat durch Klicken bearbeiten</a:t>
            </a:r>
            <a:endParaRPr lang="de-CH"/>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846393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215621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7" y="1282307"/>
            <a:ext cx="7886700" cy="2139553"/>
          </a:xfrm>
        </p:spPr>
        <p:txBody>
          <a:bodyPr anchor="b"/>
          <a:lstStyle>
            <a:lvl1pPr>
              <a:defRPr sz="4500"/>
            </a:lvl1pPr>
          </a:lstStyle>
          <a:p>
            <a:r>
              <a:rPr lang="de-DE" smtClean="0"/>
              <a:t>Titelmasterformat durch Klicken bearbeiten</a:t>
            </a:r>
            <a:endParaRPr lang="de-CH"/>
          </a:p>
        </p:txBody>
      </p:sp>
      <p:sp>
        <p:nvSpPr>
          <p:cNvPr id="3" name="Textplatzhalt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25414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52"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5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AA7F3CF2-EE4C-4BD8-85A2-5A8E720A86EE}" type="datetime1">
              <a:rPr lang="de-CH" smtClean="0"/>
              <a:t>17.09.2023</a:t>
            </a:fld>
            <a:endParaRPr lang="de-CH"/>
          </a:p>
        </p:txBody>
      </p:sp>
      <p:sp>
        <p:nvSpPr>
          <p:cNvPr id="8" name="Fußzeilenplatzhalter 7"/>
          <p:cNvSpPr>
            <a:spLocks noGrp="1"/>
          </p:cNvSpPr>
          <p:nvPr>
            <p:ph type="ftr" sz="quarter" idx="11"/>
          </p:nvPr>
        </p:nvSpPr>
        <p:spPr/>
        <p:txBody>
          <a:bodyPr/>
          <a:lstStyle/>
          <a:p>
            <a:r>
              <a:rPr lang="de-CH" smtClean="0"/>
              <a:t>Gemeindefusionen - alles klar</a:t>
            </a:r>
            <a:endParaRPr lang="de-CH"/>
          </a:p>
        </p:txBody>
      </p:sp>
      <p:sp>
        <p:nvSpPr>
          <p:cNvPr id="9" name="Foliennummernplatzhalter 8"/>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264817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28650" y="1369218"/>
            <a:ext cx="3886200" cy="326350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29150" y="1369218"/>
            <a:ext cx="3886200" cy="326350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172092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de-DE" smtClean="0"/>
              <a:t>Formatvorlagen des Textmasters bearbeiten</a:t>
            </a:r>
          </a:p>
        </p:txBody>
      </p:sp>
      <p:sp>
        <p:nvSpPr>
          <p:cNvPr id="4" name="Inhaltsplatzhalter 3"/>
          <p:cNvSpPr>
            <a:spLocks noGrp="1"/>
          </p:cNvSpPr>
          <p:nvPr>
            <p:ph sz="half" idx="2"/>
          </p:nvPr>
        </p:nvSpPr>
        <p:spPr>
          <a:xfrm>
            <a:off x="629842" y="1878806"/>
            <a:ext cx="3868340"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29152"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de-DE" smtClean="0"/>
              <a:t>Formatvorlagen des Textmasters bearbeiten</a:t>
            </a:r>
          </a:p>
        </p:txBody>
      </p:sp>
      <p:sp>
        <p:nvSpPr>
          <p:cNvPr id="6" name="Inhaltsplatzhalter 5"/>
          <p:cNvSpPr>
            <a:spLocks noGrp="1"/>
          </p:cNvSpPr>
          <p:nvPr>
            <p:ph sz="quarter" idx="4"/>
          </p:nvPr>
        </p:nvSpPr>
        <p:spPr>
          <a:xfrm>
            <a:off x="4629152" y="1878806"/>
            <a:ext cx="3887391"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8" name="Fußzeilenplatzhalter 7"/>
          <p:cNvSpPr>
            <a:spLocks noGrp="1"/>
          </p:cNvSpPr>
          <p:nvPr>
            <p:ph type="ftr" sz="quarter" idx="11"/>
          </p:nvPr>
        </p:nvSpPr>
        <p:spPr/>
        <p:txBody>
          <a:bodyPr/>
          <a:lstStyle/>
          <a:p>
            <a:endParaRPr lang="de-CH">
              <a:solidFill>
                <a:prstClr val="black">
                  <a:tint val="75000"/>
                </a:prstClr>
              </a:solidFill>
            </a:endParaRPr>
          </a:p>
        </p:txBody>
      </p:sp>
      <p:sp>
        <p:nvSpPr>
          <p:cNvPr id="9" name="Foliennummernplatzhalter 8"/>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461308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4" name="Fußzeilenplatzhalter 3"/>
          <p:cNvSpPr>
            <a:spLocks noGrp="1"/>
          </p:cNvSpPr>
          <p:nvPr>
            <p:ph type="ftr" sz="quarter" idx="11"/>
          </p:nvPr>
        </p:nvSpPr>
        <p:spPr/>
        <p:txBody>
          <a:bodyPr/>
          <a:lstStyle/>
          <a:p>
            <a:endParaRPr lang="de-CH">
              <a:solidFill>
                <a:prstClr val="black">
                  <a:tint val="75000"/>
                </a:prstClr>
              </a:solidFill>
            </a:endParaRPr>
          </a:p>
        </p:txBody>
      </p:sp>
      <p:sp>
        <p:nvSpPr>
          <p:cNvPr id="5" name="Foliennummernplatzhalter 4"/>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837129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3" name="Fußzeilenplatzhalter 2"/>
          <p:cNvSpPr>
            <a:spLocks noGrp="1"/>
          </p:cNvSpPr>
          <p:nvPr>
            <p:ph type="ftr" sz="quarter" idx="11"/>
          </p:nvPr>
        </p:nvSpPr>
        <p:spPr/>
        <p:txBody>
          <a:bodyPr/>
          <a:lstStyle/>
          <a:p>
            <a:endParaRPr lang="de-CH">
              <a:solidFill>
                <a:prstClr val="black">
                  <a:tint val="75000"/>
                </a:prstClr>
              </a:solidFill>
            </a:endParaRPr>
          </a:p>
        </p:txBody>
      </p:sp>
      <p:sp>
        <p:nvSpPr>
          <p:cNvPr id="4" name="Foliennummernplatzhalter 3"/>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839308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smtClean="0"/>
              <a:t>Titelmasterformat durch Klicken bearbeiten</a:t>
            </a:r>
            <a:endParaRPr lang="de-CH"/>
          </a:p>
        </p:txBody>
      </p:sp>
      <p:sp>
        <p:nvSpPr>
          <p:cNvPr id="3" name="Inhaltsplatzhalt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665002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smtClean="0"/>
              <a:t>Titelmasterformat durch Klicken bearbeiten</a:t>
            </a:r>
            <a:endParaRPr lang="de-CH"/>
          </a:p>
        </p:txBody>
      </p:sp>
      <p:sp>
        <p:nvSpPr>
          <p:cNvPr id="3" name="Bildplatzhalter 2"/>
          <p:cNvSpPr>
            <a:spLocks noGrp="1"/>
          </p:cNvSpPr>
          <p:nvPr>
            <p:ph type="pic" idx="1"/>
          </p:nvPr>
        </p:nvSpPr>
        <p:spPr>
          <a:xfrm>
            <a:off x="3887391" y="740570"/>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de-CH"/>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969758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564287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6" y="273843"/>
            <a:ext cx="1971675" cy="4358879"/>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28652" y="273843"/>
            <a:ext cx="5800725" cy="4358879"/>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CF51103F-81F8-41C2-8069-8BFB7DBF85F1}"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857013A9-EDD8-4A20-870D-E31394047049}"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085126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64B71D-ADB9-5BC4-8B90-DD3CA1DD6A71}"/>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CH"/>
          </a:p>
        </p:txBody>
      </p:sp>
      <p:sp>
        <p:nvSpPr>
          <p:cNvPr id="3" name="Untertitel 2">
            <a:extLst>
              <a:ext uri="{FF2B5EF4-FFF2-40B4-BE49-F238E27FC236}">
                <a16:creationId xmlns:a16="http://schemas.microsoft.com/office/drawing/2014/main" xmlns="" id="{0C9FA7C5-E681-288B-C4F0-0F27A11485F2}"/>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xmlns="" id="{76225E91-9D3D-804A-5D97-55BB3D39445D}"/>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C4F2EB49-3E7F-13E4-BCA7-9A8099E15A40}"/>
              </a:ext>
            </a:extLst>
          </p:cNvPr>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D950A0AC-9E41-1718-912F-A932E252BE70}"/>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030557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70467F-8235-D3D5-1861-E1D1F2F628B4}"/>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DD18D38D-432A-6075-ADBA-204D1762694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0A31AAAF-009E-79DF-FA29-A10B55957E19}"/>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CE98B206-289C-0EC9-3021-1FEB5F345331}"/>
              </a:ext>
            </a:extLst>
          </p:cNvPr>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568DED9F-F8E5-E758-39F8-1739C6567B75}"/>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666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66A95AB0-19BD-4E96-9F80-14170D515496}" type="datetime1">
              <a:rPr lang="de-CH" smtClean="0"/>
              <a:t>17.09.2023</a:t>
            </a:fld>
            <a:endParaRPr lang="de-CH"/>
          </a:p>
        </p:txBody>
      </p:sp>
      <p:sp>
        <p:nvSpPr>
          <p:cNvPr id="4" name="Fußzeilenplatzhalter 3"/>
          <p:cNvSpPr>
            <a:spLocks noGrp="1"/>
          </p:cNvSpPr>
          <p:nvPr>
            <p:ph type="ftr" sz="quarter" idx="11"/>
          </p:nvPr>
        </p:nvSpPr>
        <p:spPr/>
        <p:txBody>
          <a:bodyPr/>
          <a:lstStyle/>
          <a:p>
            <a:r>
              <a:rPr lang="de-CH" smtClean="0"/>
              <a:t>Gemeindefusionen - alles klar</a:t>
            </a:r>
            <a:endParaRPr lang="de-CH"/>
          </a:p>
        </p:txBody>
      </p:sp>
      <p:sp>
        <p:nvSpPr>
          <p:cNvPr id="5" name="Foliennummernplatzhalter 4"/>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2276493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A3AD5D-A543-FD92-137F-0BC5D25E0E09}"/>
              </a:ext>
            </a:extLst>
          </p:cNvPr>
          <p:cNvSpPr>
            <a:spLocks noGrp="1"/>
          </p:cNvSpPr>
          <p:nvPr>
            <p:ph type="title"/>
          </p:nvPr>
        </p:nvSpPr>
        <p:spPr>
          <a:xfrm>
            <a:off x="623887" y="1282307"/>
            <a:ext cx="7886700" cy="2139553"/>
          </a:xfrm>
        </p:spPr>
        <p:txBody>
          <a:bodyPr anchor="b"/>
          <a:lstStyle>
            <a:lvl1pPr>
              <a:defRPr sz="4500"/>
            </a:lvl1pPr>
          </a:lstStyle>
          <a:p>
            <a:r>
              <a:rPr lang="de-DE"/>
              <a:t>Mastertitelformat bearbeiten</a:t>
            </a:r>
            <a:endParaRPr lang="de-CH"/>
          </a:p>
        </p:txBody>
      </p:sp>
      <p:sp>
        <p:nvSpPr>
          <p:cNvPr id="3" name="Textplatzhalter 2">
            <a:extLst>
              <a:ext uri="{FF2B5EF4-FFF2-40B4-BE49-F238E27FC236}">
                <a16:creationId xmlns:a16="http://schemas.microsoft.com/office/drawing/2014/main" xmlns="" id="{94A8CEAB-39A7-9E6C-3CD3-B56174DD30BA}"/>
              </a:ext>
            </a:extLst>
          </p:cNvPr>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EF5C9196-F08F-3863-56EC-6DA824CDA40B}"/>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3E881A61-30D4-C52F-7023-D745A1B3F0D8}"/>
              </a:ext>
            </a:extLst>
          </p:cNvPr>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24DF052D-2850-E2E7-7EE7-211C6DB13E2E}"/>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563934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7A8854-F306-A5E4-BB4D-EC8AF599773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xmlns="" id="{BFC3B9D6-966F-41C7-79CC-E590068C16D4}"/>
              </a:ext>
            </a:extLst>
          </p:cNvPr>
          <p:cNvSpPr>
            <a:spLocks noGrp="1"/>
          </p:cNvSpPr>
          <p:nvPr>
            <p:ph sz="half" idx="1"/>
          </p:nvPr>
        </p:nvSpPr>
        <p:spPr>
          <a:xfrm>
            <a:off x="6286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xmlns="" id="{B95B3454-F784-E68C-FACD-4FB053F9CA7C}"/>
              </a:ext>
            </a:extLst>
          </p:cNvPr>
          <p:cNvSpPr>
            <a:spLocks noGrp="1"/>
          </p:cNvSpPr>
          <p:nvPr>
            <p:ph sz="half" idx="2"/>
          </p:nvPr>
        </p:nvSpPr>
        <p:spPr>
          <a:xfrm>
            <a:off x="46291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xmlns="" id="{1B614933-F1F1-8744-1442-E29E118F35AB}"/>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a:extLst>
              <a:ext uri="{FF2B5EF4-FFF2-40B4-BE49-F238E27FC236}">
                <a16:creationId xmlns:a16="http://schemas.microsoft.com/office/drawing/2014/main" xmlns="" id="{88893E59-7B1A-7ACC-96A6-19A89160A750}"/>
              </a:ext>
            </a:extLst>
          </p:cNvPr>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a:extLst>
              <a:ext uri="{FF2B5EF4-FFF2-40B4-BE49-F238E27FC236}">
                <a16:creationId xmlns:a16="http://schemas.microsoft.com/office/drawing/2014/main" xmlns="" id="{021C531E-F965-4001-3568-A1208C1D0AC7}"/>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727775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63DE89-AA32-3A15-1122-5B281A64071B}"/>
              </a:ext>
            </a:extLst>
          </p:cNvPr>
          <p:cNvSpPr>
            <a:spLocks noGrp="1"/>
          </p:cNvSpPr>
          <p:nvPr>
            <p:ph type="title"/>
          </p:nvPr>
        </p:nvSpPr>
        <p:spPr>
          <a:xfrm>
            <a:off x="629841" y="273844"/>
            <a:ext cx="7886700" cy="994172"/>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F2887DF8-E54A-CD38-B91C-7C27FD84B57E}"/>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xmlns="" id="{E675B9DB-A5CE-0D3C-ED4B-EB5095E133ED}"/>
              </a:ext>
            </a:extLst>
          </p:cNvPr>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xmlns="" id="{65443212-CF1F-7F5C-8D25-31B13934C6C3}"/>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xmlns="" id="{5F64B140-AFCB-D872-A960-B4909AAF2517}"/>
              </a:ext>
            </a:extLst>
          </p:cNvPr>
          <p:cNvSpPr>
            <a:spLocks noGrp="1"/>
          </p:cNvSpPr>
          <p:nvPr>
            <p:ph sz="quarter" idx="4"/>
          </p:nvPr>
        </p:nvSpPr>
        <p:spPr>
          <a:xfrm>
            <a:off x="4629152"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xmlns="" id="{D620E3A0-523B-CC6F-D0BA-4B1F6FBB2CF9}"/>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8" name="Fußzeilenplatzhalter 7">
            <a:extLst>
              <a:ext uri="{FF2B5EF4-FFF2-40B4-BE49-F238E27FC236}">
                <a16:creationId xmlns:a16="http://schemas.microsoft.com/office/drawing/2014/main" xmlns="" id="{0BC6B1A1-A5A5-F938-EBBD-4F8D80FD5208}"/>
              </a:ext>
            </a:extLst>
          </p:cNvPr>
          <p:cNvSpPr>
            <a:spLocks noGrp="1"/>
          </p:cNvSpPr>
          <p:nvPr>
            <p:ph type="ftr" sz="quarter" idx="11"/>
          </p:nvPr>
        </p:nvSpPr>
        <p:spPr/>
        <p:txBody>
          <a:bodyPr/>
          <a:lstStyle/>
          <a:p>
            <a:endParaRPr lang="de-CH">
              <a:solidFill>
                <a:prstClr val="black">
                  <a:tint val="75000"/>
                </a:prstClr>
              </a:solidFill>
            </a:endParaRPr>
          </a:p>
        </p:txBody>
      </p:sp>
      <p:sp>
        <p:nvSpPr>
          <p:cNvPr id="9" name="Foliennummernplatzhalter 8">
            <a:extLst>
              <a:ext uri="{FF2B5EF4-FFF2-40B4-BE49-F238E27FC236}">
                <a16:creationId xmlns:a16="http://schemas.microsoft.com/office/drawing/2014/main" xmlns="" id="{DC2D7461-EE50-1C69-8E77-D3779B8D50A7}"/>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80478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B63318E-64C8-1422-BFBC-8614832466C1}"/>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xmlns="" id="{48961DDE-5295-142C-C39E-59E80C868551}"/>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4" name="Fußzeilenplatzhalter 3">
            <a:extLst>
              <a:ext uri="{FF2B5EF4-FFF2-40B4-BE49-F238E27FC236}">
                <a16:creationId xmlns:a16="http://schemas.microsoft.com/office/drawing/2014/main" xmlns="" id="{75761B21-31DB-A828-9FAD-F9C653B2E0B5}"/>
              </a:ext>
            </a:extLst>
          </p:cNvPr>
          <p:cNvSpPr>
            <a:spLocks noGrp="1"/>
          </p:cNvSpPr>
          <p:nvPr>
            <p:ph type="ftr" sz="quarter" idx="11"/>
          </p:nvPr>
        </p:nvSpPr>
        <p:spPr/>
        <p:txBody>
          <a:bodyPr/>
          <a:lstStyle/>
          <a:p>
            <a:endParaRPr lang="de-CH">
              <a:solidFill>
                <a:prstClr val="black">
                  <a:tint val="75000"/>
                </a:prstClr>
              </a:solidFill>
            </a:endParaRPr>
          </a:p>
        </p:txBody>
      </p:sp>
      <p:sp>
        <p:nvSpPr>
          <p:cNvPr id="5" name="Foliennummernplatzhalter 4">
            <a:extLst>
              <a:ext uri="{FF2B5EF4-FFF2-40B4-BE49-F238E27FC236}">
                <a16:creationId xmlns:a16="http://schemas.microsoft.com/office/drawing/2014/main" xmlns="" id="{F7A25B28-9B9E-A231-EBE4-4645CADE010F}"/>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568513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95BCB705-D933-482E-7611-624E442FD2B8}"/>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3" name="Fußzeilenplatzhalter 2">
            <a:extLst>
              <a:ext uri="{FF2B5EF4-FFF2-40B4-BE49-F238E27FC236}">
                <a16:creationId xmlns:a16="http://schemas.microsoft.com/office/drawing/2014/main" xmlns="" id="{0246C0A8-0B70-0047-816C-CCB76FE8B253}"/>
              </a:ext>
            </a:extLst>
          </p:cNvPr>
          <p:cNvSpPr>
            <a:spLocks noGrp="1"/>
          </p:cNvSpPr>
          <p:nvPr>
            <p:ph type="ftr" sz="quarter" idx="11"/>
          </p:nvPr>
        </p:nvSpPr>
        <p:spPr/>
        <p:txBody>
          <a:bodyPr/>
          <a:lstStyle/>
          <a:p>
            <a:endParaRPr lang="de-CH">
              <a:solidFill>
                <a:prstClr val="black">
                  <a:tint val="75000"/>
                </a:prstClr>
              </a:solidFill>
            </a:endParaRPr>
          </a:p>
        </p:txBody>
      </p:sp>
      <p:sp>
        <p:nvSpPr>
          <p:cNvPr id="4" name="Foliennummernplatzhalter 3">
            <a:extLst>
              <a:ext uri="{FF2B5EF4-FFF2-40B4-BE49-F238E27FC236}">
                <a16:creationId xmlns:a16="http://schemas.microsoft.com/office/drawing/2014/main" xmlns="" id="{6597D5D4-BC43-C9E7-D41D-C25BBFC88E44}"/>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904148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0ADBD29-5CBE-B8E1-D04E-41D35BA5538B}"/>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de-CH"/>
          </a:p>
        </p:txBody>
      </p:sp>
      <p:sp>
        <p:nvSpPr>
          <p:cNvPr id="3" name="Inhaltsplatzhalter 2">
            <a:extLst>
              <a:ext uri="{FF2B5EF4-FFF2-40B4-BE49-F238E27FC236}">
                <a16:creationId xmlns:a16="http://schemas.microsoft.com/office/drawing/2014/main" xmlns="" id="{7782CB15-B08F-5460-61EC-0D89C28DB11B}"/>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xmlns="" id="{38EB1816-3E38-C56E-A604-8E7C54AB8EBD}"/>
              </a:ext>
            </a:extLst>
          </p:cNvPr>
          <p:cNvSpPr>
            <a:spLocks noGrp="1"/>
          </p:cNvSpPr>
          <p:nvPr>
            <p:ph type="body" sz="half" idx="2"/>
          </p:nvPr>
        </p:nvSpPr>
        <p:spPr>
          <a:xfrm>
            <a:off x="629841" y="1543051"/>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de-DE"/>
              <a:t>Mastertextformat bearbeiten</a:t>
            </a:r>
          </a:p>
        </p:txBody>
      </p:sp>
      <p:sp>
        <p:nvSpPr>
          <p:cNvPr id="5" name="Datumsplatzhalter 4">
            <a:extLst>
              <a:ext uri="{FF2B5EF4-FFF2-40B4-BE49-F238E27FC236}">
                <a16:creationId xmlns:a16="http://schemas.microsoft.com/office/drawing/2014/main" xmlns="" id="{A378B0B6-9F4F-A853-4436-9AA6A8BCFA32}"/>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a:extLst>
              <a:ext uri="{FF2B5EF4-FFF2-40B4-BE49-F238E27FC236}">
                <a16:creationId xmlns:a16="http://schemas.microsoft.com/office/drawing/2014/main" xmlns="" id="{1283A9C8-6868-DDD1-F298-677353263ECB}"/>
              </a:ext>
            </a:extLst>
          </p:cNvPr>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a:extLst>
              <a:ext uri="{FF2B5EF4-FFF2-40B4-BE49-F238E27FC236}">
                <a16:creationId xmlns:a16="http://schemas.microsoft.com/office/drawing/2014/main" xmlns="" id="{AE7648F5-3693-E23F-82C0-6D4380499BE5}"/>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73090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6C5CFBE-71BC-D17D-5E07-E3611946D512}"/>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de-CH"/>
          </a:p>
        </p:txBody>
      </p:sp>
      <p:sp>
        <p:nvSpPr>
          <p:cNvPr id="3" name="Bildplatzhalter 2">
            <a:extLst>
              <a:ext uri="{FF2B5EF4-FFF2-40B4-BE49-F238E27FC236}">
                <a16:creationId xmlns:a16="http://schemas.microsoft.com/office/drawing/2014/main" xmlns="" id="{3454DF16-BDBA-D2B2-5F1D-85F489601554}"/>
              </a:ext>
            </a:extLst>
          </p:cNvPr>
          <p:cNvSpPr>
            <a:spLocks noGrp="1"/>
          </p:cNvSpPr>
          <p:nvPr>
            <p:ph type="pic" idx="1"/>
          </p:nvPr>
        </p:nvSpPr>
        <p:spPr>
          <a:xfrm>
            <a:off x="3887391" y="74057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de-CH"/>
          </a:p>
        </p:txBody>
      </p:sp>
      <p:sp>
        <p:nvSpPr>
          <p:cNvPr id="4" name="Textplatzhalter 3">
            <a:extLst>
              <a:ext uri="{FF2B5EF4-FFF2-40B4-BE49-F238E27FC236}">
                <a16:creationId xmlns:a16="http://schemas.microsoft.com/office/drawing/2014/main" xmlns="" id="{7EE62D7A-789B-6281-0050-FF1A8A8D31C8}"/>
              </a:ext>
            </a:extLst>
          </p:cNvPr>
          <p:cNvSpPr>
            <a:spLocks noGrp="1"/>
          </p:cNvSpPr>
          <p:nvPr>
            <p:ph type="body" sz="half" idx="2"/>
          </p:nvPr>
        </p:nvSpPr>
        <p:spPr>
          <a:xfrm>
            <a:off x="629841" y="1543051"/>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de-DE"/>
              <a:t>Mastertextformat bearbeiten</a:t>
            </a:r>
          </a:p>
        </p:txBody>
      </p:sp>
      <p:sp>
        <p:nvSpPr>
          <p:cNvPr id="5" name="Datumsplatzhalter 4">
            <a:extLst>
              <a:ext uri="{FF2B5EF4-FFF2-40B4-BE49-F238E27FC236}">
                <a16:creationId xmlns:a16="http://schemas.microsoft.com/office/drawing/2014/main" xmlns="" id="{00CA5534-606C-E2F4-7189-AB2317BCA5EB}"/>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a:extLst>
              <a:ext uri="{FF2B5EF4-FFF2-40B4-BE49-F238E27FC236}">
                <a16:creationId xmlns:a16="http://schemas.microsoft.com/office/drawing/2014/main" xmlns="" id="{7CE75ED2-8926-9B66-494B-A8695629A4A3}"/>
              </a:ext>
            </a:extLst>
          </p:cNvPr>
          <p:cNvSpPr>
            <a:spLocks noGrp="1"/>
          </p:cNvSpPr>
          <p:nvPr>
            <p:ph type="ftr" sz="quarter" idx="11"/>
          </p:nvPr>
        </p:nvSpPr>
        <p:spPr/>
        <p:txBody>
          <a:bodyPr/>
          <a:lstStyle/>
          <a:p>
            <a:endParaRPr lang="de-CH">
              <a:solidFill>
                <a:prstClr val="black">
                  <a:tint val="75000"/>
                </a:prstClr>
              </a:solidFill>
            </a:endParaRPr>
          </a:p>
        </p:txBody>
      </p:sp>
      <p:sp>
        <p:nvSpPr>
          <p:cNvPr id="7" name="Foliennummernplatzhalter 6">
            <a:extLst>
              <a:ext uri="{FF2B5EF4-FFF2-40B4-BE49-F238E27FC236}">
                <a16:creationId xmlns:a16="http://schemas.microsoft.com/office/drawing/2014/main" xmlns="" id="{16D539FC-F532-1537-1354-E930CADC0C85}"/>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6751141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BACB669-0A12-BCD4-2D26-535FBE2AB4EA}"/>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5B6AF7D9-9B16-06A2-9178-E6A25D16ABA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534C8AA9-3C42-660E-403A-B6630065623A}"/>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929196F1-D8F7-B4B6-C4D4-CB7CCEA19880}"/>
              </a:ext>
            </a:extLst>
          </p:cNvPr>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E5BB9A91-E580-4258-FA84-732B47EF44F9}"/>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223264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7A4A62E7-6D93-CE15-42C0-8AA02F1AF583}"/>
              </a:ext>
            </a:extLst>
          </p:cNvPr>
          <p:cNvSpPr>
            <a:spLocks noGrp="1"/>
          </p:cNvSpPr>
          <p:nvPr>
            <p:ph type="title" orient="vert"/>
          </p:nvPr>
        </p:nvSpPr>
        <p:spPr>
          <a:xfrm>
            <a:off x="6543676" y="273843"/>
            <a:ext cx="1971675" cy="4358879"/>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xmlns="" id="{F9275DC9-3CE6-4D37-CD88-B3FC658CADC4}"/>
              </a:ext>
            </a:extLst>
          </p:cNvPr>
          <p:cNvSpPr>
            <a:spLocks noGrp="1"/>
          </p:cNvSpPr>
          <p:nvPr>
            <p:ph type="body" orient="vert" idx="1"/>
          </p:nvPr>
        </p:nvSpPr>
        <p:spPr>
          <a:xfrm>
            <a:off x="628652" y="273843"/>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3340BCD2-66BF-D1E1-8592-03EA94878027}"/>
              </a:ext>
            </a:extLst>
          </p:cNvPr>
          <p:cNvSpPr>
            <a:spLocks noGrp="1"/>
          </p:cNvSpPr>
          <p:nvPr>
            <p:ph type="dt" sz="half" idx="10"/>
          </p:nvPr>
        </p:nvSpPr>
        <p:spPr/>
        <p:txBody>
          <a:bodyPr/>
          <a:lstStyle/>
          <a:p>
            <a:fld id="{D1739F89-59F3-4E73-8EE3-7DFD3E02409A}"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79FA5D81-8C9F-3569-CD0C-76C088C2638D}"/>
              </a:ext>
            </a:extLst>
          </p:cNvPr>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938C7093-1138-A4D5-7F0A-D6EF776871FC}"/>
              </a:ext>
            </a:extLst>
          </p:cNvPr>
          <p:cNvSpPr>
            <a:spLocks noGrp="1"/>
          </p:cNvSpPr>
          <p:nvPr>
            <p:ph type="sldNum" sz="quarter" idx="12"/>
          </p:nvPr>
        </p:nvSpPr>
        <p:spPr/>
        <p:txBody>
          <a:bodyPr/>
          <a:lstStyle/>
          <a:p>
            <a:fld id="{3EE9250E-52EA-4053-9D47-C3BD6FC5388C}"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241729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a:t>Titelmasterformat durch Klicken bearbeiten</a:t>
            </a:r>
            <a:endParaRPr lang="de-CH"/>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de-DE"/>
              <a:t>Formatvorlage des Untertitelmasters durch Klicken bearbeiten</a:t>
            </a:r>
            <a:endParaRPr lang="de-CH"/>
          </a:p>
        </p:txBody>
      </p:sp>
      <p:sp>
        <p:nvSpPr>
          <p:cNvPr id="8" name="Datumsplatzhalter 5"/>
          <p:cNvSpPr txBox="1">
            <a:spLocks/>
          </p:cNvSpPr>
          <p:nvPr userDrawn="1"/>
        </p:nvSpPr>
        <p:spPr>
          <a:xfrm>
            <a:off x="540000" y="4767264"/>
            <a:ext cx="2057400" cy="273844"/>
          </a:xfrm>
          <a:prstGeom prst="rect">
            <a:avLst/>
          </a:prstGeom>
        </p:spPr>
        <p:txBody>
          <a:bodyPr vert="horz" lIns="68570" tIns="34289" rIns="68570" bIns="34289"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EB284-C071-49D5-BB6D-B7B2A0F022FE}" type="datetime1">
              <a:rPr lang="de-CH" sz="700" smtClean="0">
                <a:solidFill>
                  <a:prstClr val="black">
                    <a:tint val="75000"/>
                  </a:prstClr>
                </a:solidFill>
                <a:latin typeface="Century Gothic" panose="020B0502020202020204" pitchFamily="34" charset="0"/>
              </a:rPr>
              <a:pPr/>
              <a:t>17.09.2023</a:t>
            </a:fld>
            <a:endParaRPr lang="de-CH" sz="700" dirty="0">
              <a:solidFill>
                <a:prstClr val="black">
                  <a:tint val="75000"/>
                </a:prstClr>
              </a:solidFill>
              <a:latin typeface="Century Gothic" panose="020B0502020202020204" pitchFamily="34" charset="0"/>
            </a:endParaRPr>
          </a:p>
        </p:txBody>
      </p:sp>
      <p:sp>
        <p:nvSpPr>
          <p:cNvPr id="9" name="Foliennummernplatzhalter 6"/>
          <p:cNvSpPr txBox="1">
            <a:spLocks/>
          </p:cNvSpPr>
          <p:nvPr userDrawn="1"/>
        </p:nvSpPr>
        <p:spPr>
          <a:xfrm>
            <a:off x="6806270" y="4767264"/>
            <a:ext cx="2057400" cy="273844"/>
          </a:xfrm>
          <a:prstGeom prst="rect">
            <a:avLst/>
          </a:prstGeom>
        </p:spPr>
        <p:txBody>
          <a:bodyPr vert="horz" lIns="68570" tIns="34289" rIns="68570" bIns="34289"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12D5CF-BBB1-4BC1-9FDA-2114FCB35C1D}" type="slidenum">
              <a:rPr lang="de-CH" sz="700" smtClean="0">
                <a:solidFill>
                  <a:prstClr val="black">
                    <a:tint val="75000"/>
                  </a:prstClr>
                </a:solidFill>
                <a:latin typeface="Century Gothic" panose="020B0502020202020204" pitchFamily="34" charset="0"/>
              </a:rPr>
              <a:pPr/>
              <a:t>‹Nr.›</a:t>
            </a:fld>
            <a:endParaRPr lang="de-CH" sz="700">
              <a:solidFill>
                <a:prstClr val="black">
                  <a:tint val="75000"/>
                </a:prstClr>
              </a:solidFill>
              <a:latin typeface="Century Gothic" panose="020B0502020202020204" pitchFamily="34" charset="0"/>
            </a:endParaRP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064" y="186361"/>
            <a:ext cx="858936" cy="332733"/>
          </a:xfrm>
          <a:prstGeom prst="rect">
            <a:avLst/>
          </a:prstGeom>
        </p:spPr>
      </p:pic>
      <p:pic>
        <p:nvPicPr>
          <p:cNvPr id="11" name="Grafik 10">
            <a:extLst>
              <a:ext uri="{FF2B5EF4-FFF2-40B4-BE49-F238E27FC236}">
                <a16:creationId xmlns:a16="http://schemas.microsoft.com/office/drawing/2014/main" xmlns="" id="{36C64B4A-1385-483F-85A2-2EF2BA4777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5373" y="196140"/>
            <a:ext cx="414571" cy="467231"/>
          </a:xfrm>
          <a:prstGeom prst="rect">
            <a:avLst/>
          </a:prstGeom>
        </p:spPr>
      </p:pic>
    </p:spTree>
    <p:extLst>
      <p:ext uri="{BB962C8B-B14F-4D97-AF65-F5344CB8AC3E}">
        <p14:creationId xmlns:p14="http://schemas.microsoft.com/office/powerpoint/2010/main" val="3156700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397E181-C3C9-4D64-8E9D-3DB234A70398}" type="datetime1">
              <a:rPr lang="de-CH" smtClean="0"/>
              <a:t>17.09.2023</a:t>
            </a:fld>
            <a:endParaRPr lang="de-CH"/>
          </a:p>
        </p:txBody>
      </p:sp>
      <p:sp>
        <p:nvSpPr>
          <p:cNvPr id="3" name="Fußzeilenplatzhalter 2"/>
          <p:cNvSpPr>
            <a:spLocks noGrp="1"/>
          </p:cNvSpPr>
          <p:nvPr>
            <p:ph type="ftr" sz="quarter" idx="11"/>
          </p:nvPr>
        </p:nvSpPr>
        <p:spPr/>
        <p:txBody>
          <a:bodyPr/>
          <a:lstStyle/>
          <a:p>
            <a:r>
              <a:rPr lang="de-CH" smtClean="0"/>
              <a:t>Gemeindefusionen - alles klar</a:t>
            </a:r>
            <a:endParaRPr lang="de-CH"/>
          </a:p>
        </p:txBody>
      </p:sp>
      <p:sp>
        <p:nvSpPr>
          <p:cNvPr id="4" name="Foliennummernplatzhalter 3"/>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1461496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a:t>Titelmasterformat durch Klicken bearbeiten</a:t>
            </a:r>
            <a:endParaRPr lang="de-CH"/>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de-DE"/>
              <a:t>Formatvorlage des Untertitelmasters durch Klicken bearbeiten</a:t>
            </a:r>
            <a:endParaRPr lang="de-CH"/>
          </a:p>
        </p:txBody>
      </p:sp>
      <p:sp>
        <p:nvSpPr>
          <p:cNvPr id="8" name="Datumsplatzhalter 5"/>
          <p:cNvSpPr txBox="1">
            <a:spLocks/>
          </p:cNvSpPr>
          <p:nvPr userDrawn="1"/>
        </p:nvSpPr>
        <p:spPr>
          <a:xfrm>
            <a:off x="628650" y="4767264"/>
            <a:ext cx="2057400" cy="273844"/>
          </a:xfrm>
          <a:prstGeom prst="rect">
            <a:avLst/>
          </a:prstGeom>
        </p:spPr>
        <p:txBody>
          <a:bodyPr vert="horz" lIns="68577" tIns="34289" rIns="68577" bIns="34289"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EB284-C071-49D5-BB6D-B7B2A0F022FE}" type="datetime1">
              <a:rPr lang="de-CH" smtClean="0">
                <a:solidFill>
                  <a:prstClr val="black">
                    <a:tint val="75000"/>
                  </a:prstClr>
                </a:solidFill>
              </a:rPr>
              <a:pPr/>
              <a:t>17.09.2023</a:t>
            </a:fld>
            <a:endParaRPr lang="de-CH">
              <a:solidFill>
                <a:prstClr val="black">
                  <a:tint val="75000"/>
                </a:prstClr>
              </a:solidFill>
            </a:endParaRPr>
          </a:p>
        </p:txBody>
      </p:sp>
      <p:sp>
        <p:nvSpPr>
          <p:cNvPr id="7" name="Titel 1"/>
          <p:cNvSpPr txBox="1">
            <a:spLocks/>
          </p:cNvSpPr>
          <p:nvPr userDrawn="1"/>
        </p:nvSpPr>
        <p:spPr>
          <a:xfrm>
            <a:off x="6670952" y="430714"/>
            <a:ext cx="2192718" cy="657726"/>
          </a:xfrm>
          <a:prstGeom prst="rect">
            <a:avLst/>
          </a:prstGeom>
        </p:spPr>
        <p:txBody>
          <a:bodyPr vert="horz" lIns="68577" tIns="34289" rIns="68577" bIns="3428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35738" algn="r"/>
            <a:r>
              <a:rPr lang="de-CH" sz="2300" b="1" dirty="0">
                <a:solidFill>
                  <a:srgbClr val="5B9BD5">
                    <a:lumMod val="75000"/>
                  </a:srgbClr>
                </a:solidFill>
                <a:latin typeface="Arial Narrow" panose="020B0606020202030204" pitchFamily="34" charset="0"/>
              </a:rPr>
              <a:t>Projekt 2023  </a:t>
            </a:r>
          </a:p>
        </p:txBody>
      </p:sp>
      <p:sp>
        <p:nvSpPr>
          <p:cNvPr id="9" name="Foliennummernplatzhalter 6"/>
          <p:cNvSpPr txBox="1">
            <a:spLocks/>
          </p:cNvSpPr>
          <p:nvPr userDrawn="1"/>
        </p:nvSpPr>
        <p:spPr>
          <a:xfrm>
            <a:off x="6806270" y="4767264"/>
            <a:ext cx="2057400" cy="273844"/>
          </a:xfrm>
          <a:prstGeom prst="rect">
            <a:avLst/>
          </a:prstGeom>
        </p:spPr>
        <p:txBody>
          <a:bodyPr vert="horz" lIns="68577" tIns="34289" rIns="68577" bIns="34289"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12D5CF-BBB1-4BC1-9FDA-2114FCB35C1D}" type="slidenum">
              <a:rPr lang="de-CH" smtClean="0">
                <a:solidFill>
                  <a:prstClr val="black">
                    <a:tint val="75000"/>
                  </a:prstClr>
                </a:solidFill>
              </a:rPr>
              <a:pPr/>
              <a:t>‹Nr.›</a:t>
            </a:fld>
            <a:endParaRPr lang="de-CH">
              <a:solidFill>
                <a:prstClr val="black">
                  <a:tint val="75000"/>
                </a:prstClr>
              </a:solidFill>
            </a:endParaRP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0502" y="235745"/>
            <a:ext cx="967445" cy="374767"/>
          </a:xfrm>
          <a:prstGeom prst="rect">
            <a:avLst/>
          </a:prstGeom>
        </p:spPr>
      </p:pic>
    </p:spTree>
    <p:extLst>
      <p:ext uri="{BB962C8B-B14F-4D97-AF65-F5344CB8AC3E}">
        <p14:creationId xmlns:p14="http://schemas.microsoft.com/office/powerpoint/2010/main" val="1541333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965741A1-D905-4130-856C-C217BF577ADF}" type="datetimeFigureOut">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5612D5CF-BBB1-4BC1-9FDA-2114FCB35C1D}"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399878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50"/>
            <a:ext cx="7772400" cy="1102519"/>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D73DD8B1-2488-4422-87DB-C4ECAE2954F7}"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51425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8989333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91"/>
            <a:ext cx="7772400" cy="1021556"/>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F776E81-62A9-4778-9DC6-FEE47B8AC77D}"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0248850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3695EF59-757D-473C-9076-32B9114878FC}" type="datetime1">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382314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52"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5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AA7F3CF2-EE4C-4BD8-85A2-5A8E720A86EE}" type="datetime1">
              <a:rPr lang="de-CH" smtClean="0">
                <a:solidFill>
                  <a:prstClr val="black">
                    <a:tint val="75000"/>
                  </a:prstClr>
                </a:solidFill>
              </a:rPr>
              <a:pPr/>
              <a:t>17.09.2023</a:t>
            </a:fld>
            <a:endParaRPr lang="de-CH">
              <a:solidFill>
                <a:prstClr val="black">
                  <a:tint val="75000"/>
                </a:prstClr>
              </a:solidFill>
            </a:endParaRPr>
          </a:p>
        </p:txBody>
      </p:sp>
      <p:sp>
        <p:nvSpPr>
          <p:cNvPr id="8" name="Fußzeilenplatzhalter 7"/>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9" name="Foliennummernplatzhalter 8"/>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410763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66A95AB0-19BD-4E96-9F80-14170D515496}" type="datetime1">
              <a:rPr lang="de-CH" smtClean="0">
                <a:solidFill>
                  <a:prstClr val="black">
                    <a:tint val="75000"/>
                  </a:prstClr>
                </a:solidFill>
              </a:rPr>
              <a:pPr/>
              <a:t>17.09.2023</a:t>
            </a:fld>
            <a:endParaRPr lang="de-CH">
              <a:solidFill>
                <a:prstClr val="black">
                  <a:tint val="75000"/>
                </a:prstClr>
              </a:solidFill>
            </a:endParaRPr>
          </a:p>
        </p:txBody>
      </p:sp>
      <p:sp>
        <p:nvSpPr>
          <p:cNvPr id="4" name="Fußzeilenplatzhalter 3"/>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5" name="Foliennummernplatzhalter 4"/>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041009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397E181-C3C9-4D64-8E9D-3DB234A70398}" type="datetime1">
              <a:rPr lang="de-CH" smtClean="0">
                <a:solidFill>
                  <a:prstClr val="black">
                    <a:tint val="75000"/>
                  </a:prstClr>
                </a:solidFill>
              </a:rPr>
              <a:pPr/>
              <a:t>17.09.2023</a:t>
            </a:fld>
            <a:endParaRPr lang="de-CH">
              <a:solidFill>
                <a:prstClr val="black">
                  <a:tint val="75000"/>
                </a:prstClr>
              </a:solidFill>
            </a:endParaRPr>
          </a:p>
        </p:txBody>
      </p:sp>
      <p:sp>
        <p:nvSpPr>
          <p:cNvPr id="3" name="Fußzeilenplatzhalter 2"/>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4" name="Foliennummernplatzhalter 3"/>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519841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313" cy="871538"/>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5"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DB8997A-9481-4FE9-9927-3F239D26699C}" type="datetime1">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36048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313" cy="871538"/>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5"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DB8997A-9481-4FE9-9927-3F239D26699C}" type="datetime1">
              <a:rPr lang="de-CH" smtClean="0"/>
              <a:t>17.09.2023</a:t>
            </a:fld>
            <a:endParaRPr lang="de-CH"/>
          </a:p>
        </p:txBody>
      </p:sp>
      <p:sp>
        <p:nvSpPr>
          <p:cNvPr id="6" name="Fußzeilenplatzhalter 5"/>
          <p:cNvSpPr>
            <a:spLocks noGrp="1"/>
          </p:cNvSpPr>
          <p:nvPr>
            <p:ph type="ftr" sz="quarter" idx="11"/>
          </p:nvPr>
        </p:nvSpPr>
        <p:spPr/>
        <p:txBody>
          <a:bodyPr/>
          <a:lstStyle/>
          <a:p>
            <a:r>
              <a:rPr lang="de-CH" smtClean="0"/>
              <a:t>Gemeindefusionen - alles klar</a:t>
            </a:r>
            <a:endParaRPr lang="de-CH"/>
          </a:p>
        </p:txBody>
      </p:sp>
      <p:sp>
        <p:nvSpPr>
          <p:cNvPr id="7" name="Foliennummernplatzhalter 6"/>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4060857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de-CH"/>
          </a:p>
        </p:txBody>
      </p:sp>
      <p:sp>
        <p:nvSpPr>
          <p:cNvPr id="4" name="Textplatzhalt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294A7AF-D368-4766-8A0C-D5E55B5963AA}" type="datetime1">
              <a:rPr lang="de-CH" smtClean="0">
                <a:solidFill>
                  <a:prstClr val="black">
                    <a:tint val="75000"/>
                  </a:prstClr>
                </a:solidFill>
              </a:rPr>
              <a:pPr/>
              <a:t>17.09.2023</a:t>
            </a:fld>
            <a:endParaRPr lang="de-CH">
              <a:solidFill>
                <a:prstClr val="black">
                  <a:tint val="75000"/>
                </a:prstClr>
              </a:solidFill>
            </a:endParaRPr>
          </a:p>
        </p:txBody>
      </p:sp>
      <p:sp>
        <p:nvSpPr>
          <p:cNvPr id="6" name="Fußzeilenplatzhalter 5"/>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7" name="Foliennummernplatzhalter 6"/>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2225514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64A4163-C41C-4AFC-A0FC-0104F2796F13}"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859630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3"/>
            <a:ext cx="2057400" cy="4388644"/>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05983"/>
            <a:ext cx="6019800" cy="438864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54CA07C7-94A0-4873-BED7-808A2DC3BB2F}"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397976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de-CH"/>
          </a:p>
        </p:txBody>
      </p:sp>
      <p:sp>
        <p:nvSpPr>
          <p:cNvPr id="4" name="Textplatzhalt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294A7AF-D368-4766-8A0C-D5E55B5963AA}" type="datetime1">
              <a:rPr lang="de-CH" smtClean="0"/>
              <a:t>17.09.2023</a:t>
            </a:fld>
            <a:endParaRPr lang="de-CH"/>
          </a:p>
        </p:txBody>
      </p:sp>
      <p:sp>
        <p:nvSpPr>
          <p:cNvPr id="6" name="Fußzeilenplatzhalter 5"/>
          <p:cNvSpPr>
            <a:spLocks noGrp="1"/>
          </p:cNvSpPr>
          <p:nvPr>
            <p:ph type="ftr" sz="quarter" idx="11"/>
          </p:nvPr>
        </p:nvSpPr>
        <p:spPr/>
        <p:txBody>
          <a:bodyPr/>
          <a:lstStyle/>
          <a:p>
            <a:r>
              <a:rPr lang="de-CH" smtClean="0"/>
              <a:t>Gemeindefusionen - alles klar</a:t>
            </a:r>
            <a:endParaRPr lang="de-CH"/>
          </a:p>
        </p:txBody>
      </p:sp>
      <p:sp>
        <p:nvSpPr>
          <p:cNvPr id="7" name="Foliennummernplatzhalter 6"/>
          <p:cNvSpPr>
            <a:spLocks noGrp="1"/>
          </p:cNvSpPr>
          <p:nvPr>
            <p:ph type="sldNum" sz="quarter" idx="12"/>
          </p:nvPr>
        </p:nvSpPr>
        <p:spPr/>
        <p:txBody>
          <a:bodyPr/>
          <a:lstStyle/>
          <a:p>
            <a:fld id="{195ADAFE-DB47-4303-9A60-CBD3ABC3FF94}" type="slidenum">
              <a:rPr lang="de-CH" smtClean="0"/>
              <a:t>‹Nr.›</a:t>
            </a:fld>
            <a:endParaRPr lang="de-CH"/>
          </a:p>
        </p:txBody>
      </p:sp>
    </p:spTree>
    <p:extLst>
      <p:ext uri="{BB962C8B-B14F-4D97-AF65-F5344CB8AC3E}">
        <p14:creationId xmlns:p14="http://schemas.microsoft.com/office/powerpoint/2010/main" val="279205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200155"/>
            <a:ext cx="8229600" cy="3394472"/>
          </a:xfrm>
          <a:prstGeom prst="rect">
            <a:avLst/>
          </a:prstGeom>
        </p:spPr>
        <p:txBody>
          <a:bodyPr vert="horz" lIns="91406" tIns="45703" rIns="91406" bIns="45703"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4767276"/>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fld id="{BEA99CCA-1404-4BDC-A81C-AC139BE87128}" type="datetime1">
              <a:rPr lang="de-CH" smtClean="0"/>
              <a:t>17.09.2023</a:t>
            </a:fld>
            <a:endParaRPr lang="de-CH"/>
          </a:p>
        </p:txBody>
      </p:sp>
      <p:sp>
        <p:nvSpPr>
          <p:cNvPr id="5" name="Fußzeilenplatzhalter 4"/>
          <p:cNvSpPr>
            <a:spLocks noGrp="1"/>
          </p:cNvSpPr>
          <p:nvPr>
            <p:ph type="ftr" sz="quarter" idx="3"/>
          </p:nvPr>
        </p:nvSpPr>
        <p:spPr>
          <a:xfrm>
            <a:off x="3124200" y="4767276"/>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r>
              <a:rPr lang="de-CH" smtClean="0"/>
              <a:t>Gemeindefusionen - alles klar</a:t>
            </a:r>
            <a:endParaRPr lang="de-CH"/>
          </a:p>
        </p:txBody>
      </p:sp>
      <p:sp>
        <p:nvSpPr>
          <p:cNvPr id="6" name="Foliennummernplatzhalter 5"/>
          <p:cNvSpPr>
            <a:spLocks noGrp="1"/>
          </p:cNvSpPr>
          <p:nvPr>
            <p:ph type="sldNum" sz="quarter" idx="4"/>
          </p:nvPr>
        </p:nvSpPr>
        <p:spPr>
          <a:xfrm>
            <a:off x="6553200" y="4767276"/>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fld id="{195ADAFE-DB47-4303-9A60-CBD3ABC3FF94}" type="slidenum">
              <a:rPr lang="de-CH" smtClean="0"/>
              <a:t>‹Nr.›</a:t>
            </a:fld>
            <a:endParaRPr lang="de-CH"/>
          </a:p>
        </p:txBody>
      </p:sp>
    </p:spTree>
    <p:extLst>
      <p:ext uri="{BB962C8B-B14F-4D97-AF65-F5344CB8AC3E}">
        <p14:creationId xmlns:p14="http://schemas.microsoft.com/office/powerpoint/2010/main" val="307794761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681038"/>
            <a:ext cx="8229600" cy="857250"/>
          </a:xfrm>
          <a:prstGeom prst="rect">
            <a:avLst/>
          </a:prstGeom>
          <a:noFill/>
          <a:ln w="9525">
            <a:noFill/>
            <a:miter lim="800000"/>
            <a:headEnd/>
            <a:tailEnd/>
          </a:ln>
        </p:spPr>
        <p:txBody>
          <a:bodyPr vert="horz" wrap="square" lIns="91406" tIns="45703" rIns="91406" bIns="45703" numCol="1" anchor="ctr" anchorCtr="0" compatLnSpc="1">
            <a:prstTxWarp prst="textNoShape">
              <a:avLst/>
            </a:prstTxWarp>
          </a:bodyPr>
          <a:lstStyle/>
          <a:p>
            <a:pPr lvl="0"/>
            <a:r>
              <a:rPr lang="de-CH"/>
              <a:t>Mastertitelformat bearbeiten</a:t>
            </a:r>
            <a:endParaRPr lang="de-DE"/>
          </a:p>
        </p:txBody>
      </p:sp>
      <p:sp>
        <p:nvSpPr>
          <p:cNvPr id="1027" name="Text Placeholder 2"/>
          <p:cNvSpPr>
            <a:spLocks noGrp="1"/>
          </p:cNvSpPr>
          <p:nvPr>
            <p:ph type="body" idx="1"/>
          </p:nvPr>
        </p:nvSpPr>
        <p:spPr bwMode="auto">
          <a:xfrm>
            <a:off x="539750" y="1622825"/>
            <a:ext cx="8229600" cy="2949178"/>
          </a:xfrm>
          <a:prstGeom prst="rect">
            <a:avLst/>
          </a:prstGeom>
          <a:noFill/>
          <a:ln w="9525">
            <a:noFill/>
            <a:miter lim="800000"/>
            <a:headEnd/>
            <a:tailEnd/>
          </a:ln>
        </p:spPr>
        <p:txBody>
          <a:bodyPr vert="horz" wrap="square" lIns="91406" tIns="45703" rIns="91406" bIns="45703"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e Placeholder 3"/>
          <p:cNvSpPr>
            <a:spLocks noGrp="1"/>
          </p:cNvSpPr>
          <p:nvPr>
            <p:ph type="dt" sz="half" idx="2"/>
          </p:nvPr>
        </p:nvSpPr>
        <p:spPr>
          <a:xfrm>
            <a:off x="457200" y="4767276"/>
            <a:ext cx="2133600" cy="273844"/>
          </a:xfrm>
          <a:prstGeom prst="rect">
            <a:avLst/>
          </a:prstGeom>
        </p:spPr>
        <p:txBody>
          <a:bodyPr vert="horz" wrap="square" lIns="91406" tIns="45703" rIns="91406" bIns="45703" numCol="1" anchor="ctr" anchorCtr="0" compatLnSpc="1">
            <a:prstTxWarp prst="textNoShape">
              <a:avLst/>
            </a:prstTxWarp>
          </a:bodyPr>
          <a:lstStyle>
            <a:lvl1pPr>
              <a:defRPr sz="1200">
                <a:solidFill>
                  <a:srgbClr val="898989"/>
                </a:solidFill>
                <a:cs typeface="Arial" charset="0"/>
              </a:defRPr>
            </a:lvl1pPr>
          </a:lstStyle>
          <a:p>
            <a:pPr defTabSz="456998" fontAlgn="base">
              <a:spcBef>
                <a:spcPct val="0"/>
              </a:spcBef>
              <a:spcAft>
                <a:spcPct val="0"/>
              </a:spcAft>
              <a:defRPr/>
            </a:pPr>
            <a:fld id="{0B218F51-6734-4579-86B3-D2BBE0969D63}" type="datetime1">
              <a:rPr lang="de-CH" smtClean="0">
                <a:latin typeface="Arial" charset="0"/>
              </a:rPr>
              <a:pPr defTabSz="456998" fontAlgn="base">
                <a:spcBef>
                  <a:spcPct val="0"/>
                </a:spcBef>
                <a:spcAft>
                  <a:spcPct val="0"/>
                </a:spcAft>
                <a:defRPr/>
              </a:pPr>
              <a:t>17.09.2023</a:t>
            </a:fld>
            <a:endParaRPr lang="de-CH" dirty="0">
              <a:latin typeface="Arial" charset="0"/>
            </a:endParaRPr>
          </a:p>
        </p:txBody>
      </p:sp>
      <p:sp>
        <p:nvSpPr>
          <p:cNvPr id="5" name="Footer Placeholder 4"/>
          <p:cNvSpPr>
            <a:spLocks noGrp="1"/>
          </p:cNvSpPr>
          <p:nvPr>
            <p:ph type="ftr" sz="quarter" idx="3"/>
          </p:nvPr>
        </p:nvSpPr>
        <p:spPr>
          <a:xfrm>
            <a:off x="3124200" y="4767276"/>
            <a:ext cx="2895600" cy="273844"/>
          </a:xfrm>
          <a:prstGeom prst="rect">
            <a:avLst/>
          </a:prstGeom>
        </p:spPr>
        <p:txBody>
          <a:bodyPr vert="horz" wrap="square" lIns="91406" tIns="45703" rIns="91406" bIns="45703" numCol="1" anchor="ctr" anchorCtr="0" compatLnSpc="1">
            <a:prstTxWarp prst="textNoShape">
              <a:avLst/>
            </a:prstTxWarp>
          </a:bodyPr>
          <a:lstStyle>
            <a:lvl1pPr algn="ctr">
              <a:defRPr sz="1200">
                <a:solidFill>
                  <a:srgbClr val="898989"/>
                </a:solidFill>
                <a:cs typeface="Arial" charset="0"/>
              </a:defRPr>
            </a:lvl1pPr>
          </a:lstStyle>
          <a:p>
            <a:pPr defTabSz="456998" fontAlgn="base">
              <a:spcBef>
                <a:spcPct val="0"/>
              </a:spcBef>
              <a:spcAft>
                <a:spcPct val="0"/>
              </a:spcAft>
              <a:defRPr/>
            </a:pPr>
            <a:r>
              <a:rPr lang="de-CH" smtClean="0">
                <a:latin typeface="Arial" charset="0"/>
              </a:rPr>
              <a:t>Gemeindefusionen - alles klar</a:t>
            </a:r>
            <a:endParaRPr lang="de-CH" dirty="0">
              <a:latin typeface="Arial" charset="0"/>
            </a:endParaRPr>
          </a:p>
        </p:txBody>
      </p:sp>
      <p:sp>
        <p:nvSpPr>
          <p:cNvPr id="6" name="Slide Number Placeholder 5"/>
          <p:cNvSpPr>
            <a:spLocks noGrp="1"/>
          </p:cNvSpPr>
          <p:nvPr>
            <p:ph type="sldNum" sz="quarter" idx="4"/>
          </p:nvPr>
        </p:nvSpPr>
        <p:spPr>
          <a:xfrm>
            <a:off x="6553200" y="4767276"/>
            <a:ext cx="2133600" cy="273844"/>
          </a:xfrm>
          <a:prstGeom prst="rect">
            <a:avLst/>
          </a:prstGeom>
        </p:spPr>
        <p:txBody>
          <a:bodyPr vert="horz" lIns="91406" tIns="45703" rIns="91406" bIns="45703" rtlCol="0" anchor="ctr"/>
          <a:lstStyle>
            <a:lvl1pPr algn="r" fontAlgn="auto">
              <a:spcBef>
                <a:spcPts val="0"/>
              </a:spcBef>
              <a:spcAft>
                <a:spcPts val="0"/>
              </a:spcAft>
              <a:defRPr sz="1200">
                <a:solidFill>
                  <a:schemeClr val="tx1">
                    <a:tint val="75000"/>
                  </a:schemeClr>
                </a:solidFill>
                <a:latin typeface="Arial"/>
                <a:cs typeface="Arial"/>
              </a:defRPr>
            </a:lvl1pPr>
          </a:lstStyle>
          <a:p>
            <a:pPr defTabSz="456998">
              <a:defRPr/>
            </a:pPr>
            <a:fld id="{C2BDC50F-13A2-4B2A-A3AE-A6145C130E87}" type="slidenum">
              <a:rPr lang="de-DE" smtClean="0">
                <a:solidFill>
                  <a:prstClr val="black">
                    <a:tint val="75000"/>
                  </a:prstClr>
                </a:solidFill>
              </a:rPr>
              <a:pPr defTabSz="456998">
                <a:defRPr/>
              </a:pPr>
              <a:t>‹Nr.›</a:t>
            </a:fld>
            <a:endParaRPr lang="de-DE" dirty="0">
              <a:solidFill>
                <a:prstClr val="black">
                  <a:tint val="75000"/>
                </a:prstClr>
              </a:solidFill>
            </a:endParaRPr>
          </a:p>
        </p:txBody>
      </p:sp>
    </p:spTree>
    <p:extLst>
      <p:ext uri="{BB962C8B-B14F-4D97-AF65-F5344CB8AC3E}">
        <p14:creationId xmlns:p14="http://schemas.microsoft.com/office/powerpoint/2010/main" val="292689797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ransition>
    <p:fade/>
  </p:transition>
  <p:hf sldNum="0" hdr="0"/>
  <p:txStyles>
    <p:titleStyle>
      <a:lvl1pPr algn="l" defTabSz="456998" rtl="0" eaLnBrk="0" fontAlgn="base" hangingPunct="0">
        <a:spcBef>
          <a:spcPct val="0"/>
        </a:spcBef>
        <a:spcAft>
          <a:spcPct val="0"/>
        </a:spcAft>
        <a:defRPr sz="3500" kern="1200">
          <a:solidFill>
            <a:srgbClr val="404040"/>
          </a:solidFill>
          <a:latin typeface="Arial"/>
          <a:ea typeface="+mj-ea"/>
          <a:cs typeface="Arial"/>
        </a:defRPr>
      </a:lvl1pPr>
      <a:lvl2pPr algn="l" defTabSz="456998" rtl="0" eaLnBrk="0" fontAlgn="base" hangingPunct="0">
        <a:spcBef>
          <a:spcPct val="0"/>
        </a:spcBef>
        <a:spcAft>
          <a:spcPct val="0"/>
        </a:spcAft>
        <a:defRPr sz="3500">
          <a:solidFill>
            <a:srgbClr val="404040"/>
          </a:solidFill>
          <a:latin typeface="Arial" charset="0"/>
          <a:cs typeface="Arial" charset="0"/>
        </a:defRPr>
      </a:lvl2pPr>
      <a:lvl3pPr algn="l" defTabSz="456998" rtl="0" eaLnBrk="0" fontAlgn="base" hangingPunct="0">
        <a:spcBef>
          <a:spcPct val="0"/>
        </a:spcBef>
        <a:spcAft>
          <a:spcPct val="0"/>
        </a:spcAft>
        <a:defRPr sz="3500">
          <a:solidFill>
            <a:srgbClr val="404040"/>
          </a:solidFill>
          <a:latin typeface="Arial" charset="0"/>
          <a:cs typeface="Arial" charset="0"/>
        </a:defRPr>
      </a:lvl3pPr>
      <a:lvl4pPr algn="l" defTabSz="456998" rtl="0" eaLnBrk="0" fontAlgn="base" hangingPunct="0">
        <a:spcBef>
          <a:spcPct val="0"/>
        </a:spcBef>
        <a:spcAft>
          <a:spcPct val="0"/>
        </a:spcAft>
        <a:defRPr sz="3500">
          <a:solidFill>
            <a:srgbClr val="404040"/>
          </a:solidFill>
          <a:latin typeface="Arial" charset="0"/>
          <a:cs typeface="Arial" charset="0"/>
        </a:defRPr>
      </a:lvl4pPr>
      <a:lvl5pPr algn="l" defTabSz="456998" rtl="0" eaLnBrk="0" fontAlgn="base" hangingPunct="0">
        <a:spcBef>
          <a:spcPct val="0"/>
        </a:spcBef>
        <a:spcAft>
          <a:spcPct val="0"/>
        </a:spcAft>
        <a:defRPr sz="3500">
          <a:solidFill>
            <a:srgbClr val="404040"/>
          </a:solidFill>
          <a:latin typeface="Arial" charset="0"/>
          <a:cs typeface="Arial" charset="0"/>
        </a:defRPr>
      </a:lvl5pPr>
      <a:lvl6pPr marL="456998" algn="l" defTabSz="456998" rtl="0" fontAlgn="base">
        <a:spcBef>
          <a:spcPct val="0"/>
        </a:spcBef>
        <a:spcAft>
          <a:spcPct val="0"/>
        </a:spcAft>
        <a:defRPr sz="3500">
          <a:solidFill>
            <a:srgbClr val="404040"/>
          </a:solidFill>
          <a:latin typeface="Arial" charset="0"/>
          <a:cs typeface="Arial" charset="0"/>
        </a:defRPr>
      </a:lvl6pPr>
      <a:lvl7pPr marL="914018" algn="l" defTabSz="456998" rtl="0" fontAlgn="base">
        <a:spcBef>
          <a:spcPct val="0"/>
        </a:spcBef>
        <a:spcAft>
          <a:spcPct val="0"/>
        </a:spcAft>
        <a:defRPr sz="3500">
          <a:solidFill>
            <a:srgbClr val="404040"/>
          </a:solidFill>
          <a:latin typeface="Arial" charset="0"/>
          <a:cs typeface="Arial" charset="0"/>
        </a:defRPr>
      </a:lvl7pPr>
      <a:lvl8pPr marL="1371022" algn="l" defTabSz="456998" rtl="0" fontAlgn="base">
        <a:spcBef>
          <a:spcPct val="0"/>
        </a:spcBef>
        <a:spcAft>
          <a:spcPct val="0"/>
        </a:spcAft>
        <a:defRPr sz="3500">
          <a:solidFill>
            <a:srgbClr val="404040"/>
          </a:solidFill>
          <a:latin typeface="Arial" charset="0"/>
          <a:cs typeface="Arial" charset="0"/>
        </a:defRPr>
      </a:lvl8pPr>
      <a:lvl9pPr marL="1828034" algn="l" defTabSz="456998" rtl="0" fontAlgn="base">
        <a:spcBef>
          <a:spcPct val="0"/>
        </a:spcBef>
        <a:spcAft>
          <a:spcPct val="0"/>
        </a:spcAft>
        <a:defRPr sz="3500">
          <a:solidFill>
            <a:srgbClr val="404040"/>
          </a:solidFill>
          <a:latin typeface="Arial" charset="0"/>
          <a:cs typeface="Arial" charset="0"/>
        </a:defRPr>
      </a:lvl9pPr>
    </p:titleStyle>
    <p:bodyStyle>
      <a:lvl1pPr marL="342749" indent="-342749" algn="l" defTabSz="456998" rtl="0" eaLnBrk="0" fontAlgn="base" hangingPunct="0">
        <a:spcBef>
          <a:spcPct val="20000"/>
        </a:spcBef>
        <a:spcAft>
          <a:spcPct val="0"/>
        </a:spcAft>
        <a:buClr>
          <a:srgbClr val="CC0000"/>
        </a:buClr>
        <a:buFont typeface="Arial" charset="0"/>
        <a:buChar char="•"/>
        <a:defRPr sz="3200" kern="1200">
          <a:solidFill>
            <a:srgbClr val="404040"/>
          </a:solidFill>
          <a:latin typeface="Arial"/>
          <a:ea typeface="+mn-ea"/>
          <a:cs typeface="Arial"/>
        </a:defRPr>
      </a:lvl1pPr>
      <a:lvl2pPr marL="742643" indent="-285631" algn="l" defTabSz="456998" rtl="0" eaLnBrk="0" fontAlgn="base" hangingPunct="0">
        <a:spcBef>
          <a:spcPct val="20000"/>
        </a:spcBef>
        <a:spcAft>
          <a:spcPct val="0"/>
        </a:spcAft>
        <a:buClr>
          <a:srgbClr val="CC0000"/>
        </a:buClr>
        <a:buFont typeface="Arial" charset="0"/>
        <a:buChar char="–"/>
        <a:defRPr sz="2800" kern="1200">
          <a:solidFill>
            <a:srgbClr val="404040"/>
          </a:solidFill>
          <a:latin typeface="Arial"/>
          <a:ea typeface="+mn-ea"/>
          <a:cs typeface="Arial"/>
        </a:defRPr>
      </a:lvl2pPr>
      <a:lvl3pPr marL="1142516" indent="-228498" algn="l" defTabSz="456998" rtl="0" eaLnBrk="0" fontAlgn="base" hangingPunct="0">
        <a:spcBef>
          <a:spcPct val="20000"/>
        </a:spcBef>
        <a:spcAft>
          <a:spcPct val="0"/>
        </a:spcAft>
        <a:buClr>
          <a:srgbClr val="CC0000"/>
        </a:buClr>
        <a:buFont typeface="Arial" charset="0"/>
        <a:buChar char="•"/>
        <a:defRPr sz="2400" kern="1200">
          <a:solidFill>
            <a:srgbClr val="404040"/>
          </a:solidFill>
          <a:latin typeface="Arial"/>
          <a:ea typeface="+mn-ea"/>
          <a:cs typeface="Arial"/>
        </a:defRPr>
      </a:lvl3pPr>
      <a:lvl4pPr marL="1599520" indent="-228498" algn="l" defTabSz="456998" rtl="0" eaLnBrk="0" fontAlgn="base" hangingPunct="0">
        <a:spcBef>
          <a:spcPct val="20000"/>
        </a:spcBef>
        <a:spcAft>
          <a:spcPct val="0"/>
        </a:spcAft>
        <a:buClr>
          <a:srgbClr val="CC0000"/>
        </a:buClr>
        <a:buFont typeface="Arial" charset="0"/>
        <a:buChar char="–"/>
        <a:defRPr sz="2000" kern="1200">
          <a:solidFill>
            <a:srgbClr val="404040"/>
          </a:solidFill>
          <a:latin typeface="Arial"/>
          <a:ea typeface="+mn-ea"/>
          <a:cs typeface="Arial"/>
        </a:defRPr>
      </a:lvl4pPr>
      <a:lvl5pPr marL="2056532" indent="-228498" algn="l" defTabSz="456998" rtl="0" eaLnBrk="0" fontAlgn="base" hangingPunct="0">
        <a:spcBef>
          <a:spcPct val="20000"/>
        </a:spcBef>
        <a:spcAft>
          <a:spcPct val="0"/>
        </a:spcAft>
        <a:buClr>
          <a:srgbClr val="CC0000"/>
        </a:buClr>
        <a:buFont typeface="Arial" charset="0"/>
        <a:buChar char="»"/>
        <a:defRPr sz="2000" kern="1200">
          <a:solidFill>
            <a:srgbClr val="404040"/>
          </a:solidFill>
          <a:latin typeface="Arial"/>
          <a:ea typeface="+mn-ea"/>
          <a:cs typeface="Arial"/>
        </a:defRPr>
      </a:lvl5pPr>
      <a:lvl6pPr marL="2513529" indent="-228498" algn="l" defTabSz="456998" rtl="0" eaLnBrk="1" latinLnBrk="0" hangingPunct="1">
        <a:spcBef>
          <a:spcPct val="20000"/>
        </a:spcBef>
        <a:buFont typeface="Arial"/>
        <a:buChar char="•"/>
        <a:defRPr sz="2000" kern="1200">
          <a:solidFill>
            <a:schemeClr val="tx1"/>
          </a:solidFill>
          <a:latin typeface="+mn-lt"/>
          <a:ea typeface="+mn-ea"/>
          <a:cs typeface="+mn-cs"/>
        </a:defRPr>
      </a:lvl6pPr>
      <a:lvl7pPr marL="2970542" indent="-228498" algn="l" defTabSz="456998" rtl="0" eaLnBrk="1" latinLnBrk="0" hangingPunct="1">
        <a:spcBef>
          <a:spcPct val="20000"/>
        </a:spcBef>
        <a:buFont typeface="Arial"/>
        <a:buChar char="•"/>
        <a:defRPr sz="2000" kern="1200">
          <a:solidFill>
            <a:schemeClr val="tx1"/>
          </a:solidFill>
          <a:latin typeface="+mn-lt"/>
          <a:ea typeface="+mn-ea"/>
          <a:cs typeface="+mn-cs"/>
        </a:defRPr>
      </a:lvl7pPr>
      <a:lvl8pPr marL="3427547" indent="-228498" algn="l" defTabSz="456998" rtl="0" eaLnBrk="1" latinLnBrk="0" hangingPunct="1">
        <a:spcBef>
          <a:spcPct val="20000"/>
        </a:spcBef>
        <a:buFont typeface="Arial"/>
        <a:buChar char="•"/>
        <a:defRPr sz="2000" kern="1200">
          <a:solidFill>
            <a:schemeClr val="tx1"/>
          </a:solidFill>
          <a:latin typeface="+mn-lt"/>
          <a:ea typeface="+mn-ea"/>
          <a:cs typeface="+mn-cs"/>
        </a:defRPr>
      </a:lvl8pPr>
      <a:lvl9pPr marL="3884551" indent="-228498" algn="l" defTabSz="4569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6998" rtl="0" eaLnBrk="1" latinLnBrk="0" hangingPunct="1">
        <a:defRPr sz="1800" kern="1200">
          <a:solidFill>
            <a:schemeClr val="tx1"/>
          </a:solidFill>
          <a:latin typeface="+mn-lt"/>
          <a:ea typeface="+mn-ea"/>
          <a:cs typeface="+mn-cs"/>
        </a:defRPr>
      </a:lvl1pPr>
      <a:lvl2pPr marL="456998" algn="l" defTabSz="456998" rtl="0" eaLnBrk="1" latinLnBrk="0" hangingPunct="1">
        <a:defRPr sz="1800" kern="1200">
          <a:solidFill>
            <a:schemeClr val="tx1"/>
          </a:solidFill>
          <a:latin typeface="+mn-lt"/>
          <a:ea typeface="+mn-ea"/>
          <a:cs typeface="+mn-cs"/>
        </a:defRPr>
      </a:lvl2pPr>
      <a:lvl3pPr marL="914018" algn="l" defTabSz="456998" rtl="0" eaLnBrk="1" latinLnBrk="0" hangingPunct="1">
        <a:defRPr sz="1800" kern="1200">
          <a:solidFill>
            <a:schemeClr val="tx1"/>
          </a:solidFill>
          <a:latin typeface="+mn-lt"/>
          <a:ea typeface="+mn-ea"/>
          <a:cs typeface="+mn-cs"/>
        </a:defRPr>
      </a:lvl3pPr>
      <a:lvl4pPr marL="1371022" algn="l" defTabSz="456998" rtl="0" eaLnBrk="1" latinLnBrk="0" hangingPunct="1">
        <a:defRPr sz="1800" kern="1200">
          <a:solidFill>
            <a:schemeClr val="tx1"/>
          </a:solidFill>
          <a:latin typeface="+mn-lt"/>
          <a:ea typeface="+mn-ea"/>
          <a:cs typeface="+mn-cs"/>
        </a:defRPr>
      </a:lvl4pPr>
      <a:lvl5pPr marL="1828034" algn="l" defTabSz="456998" rtl="0" eaLnBrk="1" latinLnBrk="0" hangingPunct="1">
        <a:defRPr sz="1800" kern="1200">
          <a:solidFill>
            <a:schemeClr val="tx1"/>
          </a:solidFill>
          <a:latin typeface="+mn-lt"/>
          <a:ea typeface="+mn-ea"/>
          <a:cs typeface="+mn-cs"/>
        </a:defRPr>
      </a:lvl5pPr>
      <a:lvl6pPr marL="2285031" algn="l" defTabSz="456998" rtl="0" eaLnBrk="1" latinLnBrk="0" hangingPunct="1">
        <a:defRPr sz="1800" kern="1200">
          <a:solidFill>
            <a:schemeClr val="tx1"/>
          </a:solidFill>
          <a:latin typeface="+mn-lt"/>
          <a:ea typeface="+mn-ea"/>
          <a:cs typeface="+mn-cs"/>
        </a:defRPr>
      </a:lvl6pPr>
      <a:lvl7pPr marL="2742029" algn="l" defTabSz="456998" rtl="0" eaLnBrk="1" latinLnBrk="0" hangingPunct="1">
        <a:defRPr sz="1800" kern="1200">
          <a:solidFill>
            <a:schemeClr val="tx1"/>
          </a:solidFill>
          <a:latin typeface="+mn-lt"/>
          <a:ea typeface="+mn-ea"/>
          <a:cs typeface="+mn-cs"/>
        </a:defRPr>
      </a:lvl7pPr>
      <a:lvl8pPr marL="3199040" algn="l" defTabSz="456998" rtl="0" eaLnBrk="1" latinLnBrk="0" hangingPunct="1">
        <a:defRPr sz="1800" kern="1200">
          <a:solidFill>
            <a:schemeClr val="tx1"/>
          </a:solidFill>
          <a:latin typeface="+mn-lt"/>
          <a:ea typeface="+mn-ea"/>
          <a:cs typeface="+mn-cs"/>
        </a:defRPr>
      </a:lvl8pPr>
      <a:lvl9pPr marL="3656045" algn="l" defTabSz="4569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17">
            <a:extLst>
              <a:ext uri="{FF2B5EF4-FFF2-40B4-BE49-F238E27FC236}">
                <a16:creationId xmlns:a16="http://schemas.microsoft.com/office/drawing/2014/main" xmlns="" id="{D8F8EF00-7D74-D654-9CD0-D254CDC8375F}"/>
              </a:ext>
            </a:extLst>
          </p:cNvPr>
          <p:cNvGrpSpPr>
            <a:grpSpLocks/>
          </p:cNvGrpSpPr>
          <p:nvPr/>
        </p:nvGrpSpPr>
        <p:grpSpPr bwMode="auto">
          <a:xfrm>
            <a:off x="0" y="939801"/>
            <a:ext cx="9144000" cy="3917950"/>
            <a:chOff x="827" y="864"/>
            <a:chExt cx="4933" cy="3219"/>
          </a:xfrm>
        </p:grpSpPr>
        <p:sp>
          <p:nvSpPr>
            <p:cNvPr id="2054" name="Rectangle 11">
              <a:extLst>
                <a:ext uri="{FF2B5EF4-FFF2-40B4-BE49-F238E27FC236}">
                  <a16:creationId xmlns:a16="http://schemas.microsoft.com/office/drawing/2014/main" xmlns="" id="{77CA4FC9-5F2D-9F1A-4CE7-43D87CA57557}"/>
                </a:ext>
              </a:extLst>
            </p:cNvPr>
            <p:cNvSpPr>
              <a:spLocks noChangeArrowheads="1"/>
            </p:cNvSpPr>
            <p:nvPr/>
          </p:nvSpPr>
          <p:spPr bwMode="auto">
            <a:xfrm>
              <a:off x="827" y="864"/>
              <a:ext cx="3353" cy="1874"/>
            </a:xfrm>
            <a:prstGeom prst="rect">
              <a:avLst/>
            </a:prstGeom>
            <a:solidFill>
              <a:srgbClr val="D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Arial" pitchFamily="34" charset="0"/>
                  <a:ea typeface="ＭＳ Ｐゴシック" pitchFamily="34" charset="-128"/>
                </a:defRPr>
              </a:lvl1pPr>
              <a:lvl2pPr marL="742950" indent="-285750" eaLnBrk="0" hangingPunct="0">
                <a:defRPr sz="3600">
                  <a:solidFill>
                    <a:schemeClr val="bg1"/>
                  </a:solidFill>
                  <a:latin typeface="Arial" pitchFamily="34" charset="0"/>
                  <a:ea typeface="ＭＳ Ｐゴシック" pitchFamily="34" charset="-128"/>
                </a:defRPr>
              </a:lvl2pPr>
              <a:lvl3pPr marL="1143000" indent="-228600" eaLnBrk="0" hangingPunct="0">
                <a:defRPr sz="3600">
                  <a:solidFill>
                    <a:schemeClr val="bg1"/>
                  </a:solidFill>
                  <a:latin typeface="Arial" pitchFamily="34" charset="0"/>
                  <a:ea typeface="ＭＳ Ｐゴシック" pitchFamily="34" charset="-128"/>
                </a:defRPr>
              </a:lvl3pPr>
              <a:lvl4pPr marL="1600200" indent="-228600" eaLnBrk="0" hangingPunct="0">
                <a:defRPr sz="3600">
                  <a:solidFill>
                    <a:schemeClr val="bg1"/>
                  </a:solidFill>
                  <a:latin typeface="Arial" pitchFamily="34" charset="0"/>
                  <a:ea typeface="ＭＳ Ｐゴシック" pitchFamily="34" charset="-128"/>
                </a:defRPr>
              </a:lvl4pPr>
              <a:lvl5pPr marL="2057400" indent="-228600" eaLnBrk="0" hangingPunct="0">
                <a:defRPr sz="36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9pPr>
            </a:lstStyle>
            <a:p>
              <a:pPr fontAlgn="base">
                <a:spcBef>
                  <a:spcPct val="0"/>
                </a:spcBef>
                <a:spcAft>
                  <a:spcPct val="0"/>
                </a:spcAft>
                <a:defRPr/>
              </a:pPr>
              <a:endParaRPr lang="de-CH" altLang="de-DE" sz="2400" dirty="0">
                <a:solidFill>
                  <a:srgbClr val="000000"/>
                </a:solidFill>
                <a:latin typeface="Times" pitchFamily="18" charset="0"/>
                <a:cs typeface="Arial" panose="020B0604020202020204" pitchFamily="34" charset="0"/>
              </a:endParaRPr>
            </a:p>
          </p:txBody>
        </p:sp>
        <p:sp>
          <p:nvSpPr>
            <p:cNvPr id="2055" name="AutoShape 12">
              <a:extLst>
                <a:ext uri="{FF2B5EF4-FFF2-40B4-BE49-F238E27FC236}">
                  <a16:creationId xmlns:a16="http://schemas.microsoft.com/office/drawing/2014/main" xmlns="" id="{DAF84B75-3054-161A-3B84-A011018BE83D}"/>
                </a:ext>
              </a:extLst>
            </p:cNvPr>
            <p:cNvSpPr>
              <a:spLocks noChangeArrowheads="1"/>
            </p:cNvSpPr>
            <p:nvPr/>
          </p:nvSpPr>
          <p:spPr bwMode="auto">
            <a:xfrm>
              <a:off x="971" y="864"/>
              <a:ext cx="4789" cy="2354"/>
            </a:xfrm>
            <a:prstGeom prst="roundRect">
              <a:avLst>
                <a:gd name="adj" fmla="val 27037"/>
              </a:avLst>
            </a:prstGeom>
            <a:solidFill>
              <a:srgbClr val="D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600">
                  <a:solidFill>
                    <a:schemeClr val="bg1"/>
                  </a:solidFill>
                  <a:latin typeface="Arial" pitchFamily="34" charset="0"/>
                  <a:ea typeface="ＭＳ Ｐゴシック" pitchFamily="34" charset="-128"/>
                </a:defRPr>
              </a:lvl1pPr>
              <a:lvl2pPr marL="742950" indent="-285750" eaLnBrk="0" hangingPunct="0">
                <a:defRPr sz="3600">
                  <a:solidFill>
                    <a:schemeClr val="bg1"/>
                  </a:solidFill>
                  <a:latin typeface="Arial" pitchFamily="34" charset="0"/>
                  <a:ea typeface="ＭＳ Ｐゴシック" pitchFamily="34" charset="-128"/>
                </a:defRPr>
              </a:lvl2pPr>
              <a:lvl3pPr marL="1143000" indent="-228600" eaLnBrk="0" hangingPunct="0">
                <a:defRPr sz="3600">
                  <a:solidFill>
                    <a:schemeClr val="bg1"/>
                  </a:solidFill>
                  <a:latin typeface="Arial" pitchFamily="34" charset="0"/>
                  <a:ea typeface="ＭＳ Ｐゴシック" pitchFamily="34" charset="-128"/>
                </a:defRPr>
              </a:lvl3pPr>
              <a:lvl4pPr marL="1600200" indent="-228600" eaLnBrk="0" hangingPunct="0">
                <a:defRPr sz="3600">
                  <a:solidFill>
                    <a:schemeClr val="bg1"/>
                  </a:solidFill>
                  <a:latin typeface="Arial" pitchFamily="34" charset="0"/>
                  <a:ea typeface="ＭＳ Ｐゴシック" pitchFamily="34" charset="-128"/>
                </a:defRPr>
              </a:lvl4pPr>
              <a:lvl5pPr marL="2057400" indent="-228600" eaLnBrk="0" hangingPunct="0">
                <a:defRPr sz="36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9pPr>
            </a:lstStyle>
            <a:p>
              <a:pPr fontAlgn="base">
                <a:spcBef>
                  <a:spcPct val="0"/>
                </a:spcBef>
                <a:spcAft>
                  <a:spcPct val="0"/>
                </a:spcAft>
                <a:defRPr/>
              </a:pPr>
              <a:endParaRPr lang="de-CH" altLang="de-DE" sz="2400" dirty="0">
                <a:solidFill>
                  <a:srgbClr val="000000"/>
                </a:solidFill>
                <a:latin typeface="Times" pitchFamily="18" charset="0"/>
                <a:cs typeface="Arial" panose="020B0604020202020204" pitchFamily="34" charset="0"/>
              </a:endParaRPr>
            </a:p>
          </p:txBody>
        </p:sp>
        <p:sp>
          <p:nvSpPr>
            <p:cNvPr id="2056" name="Rectangle 13">
              <a:extLst>
                <a:ext uri="{FF2B5EF4-FFF2-40B4-BE49-F238E27FC236}">
                  <a16:creationId xmlns:a16="http://schemas.microsoft.com/office/drawing/2014/main" xmlns="" id="{23FD1C74-920D-6926-724C-45FDAA0FFF17}"/>
                </a:ext>
              </a:extLst>
            </p:cNvPr>
            <p:cNvSpPr>
              <a:spLocks noChangeArrowheads="1"/>
            </p:cNvSpPr>
            <p:nvPr/>
          </p:nvSpPr>
          <p:spPr bwMode="auto">
            <a:xfrm>
              <a:off x="827" y="2593"/>
              <a:ext cx="4933" cy="1490"/>
            </a:xfrm>
            <a:prstGeom prst="rect">
              <a:avLst/>
            </a:prstGeom>
            <a:solidFill>
              <a:srgbClr val="D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chemeClr val="bg1"/>
                  </a:solidFill>
                  <a:latin typeface="Arial" pitchFamily="34" charset="0"/>
                  <a:ea typeface="ＭＳ Ｐゴシック" pitchFamily="34" charset="-128"/>
                </a:defRPr>
              </a:lvl1pPr>
              <a:lvl2pPr marL="742950" indent="-285750" eaLnBrk="0" hangingPunct="0">
                <a:defRPr sz="3600">
                  <a:solidFill>
                    <a:schemeClr val="bg1"/>
                  </a:solidFill>
                  <a:latin typeface="Arial" pitchFamily="34" charset="0"/>
                  <a:ea typeface="ＭＳ Ｐゴシック" pitchFamily="34" charset="-128"/>
                </a:defRPr>
              </a:lvl2pPr>
              <a:lvl3pPr marL="1143000" indent="-228600" eaLnBrk="0" hangingPunct="0">
                <a:defRPr sz="3600">
                  <a:solidFill>
                    <a:schemeClr val="bg1"/>
                  </a:solidFill>
                  <a:latin typeface="Arial" pitchFamily="34" charset="0"/>
                  <a:ea typeface="ＭＳ Ｐゴシック" pitchFamily="34" charset="-128"/>
                </a:defRPr>
              </a:lvl3pPr>
              <a:lvl4pPr marL="1600200" indent="-228600" eaLnBrk="0" hangingPunct="0">
                <a:defRPr sz="3600">
                  <a:solidFill>
                    <a:schemeClr val="bg1"/>
                  </a:solidFill>
                  <a:latin typeface="Arial" pitchFamily="34" charset="0"/>
                  <a:ea typeface="ＭＳ Ｐゴシック" pitchFamily="34" charset="-128"/>
                </a:defRPr>
              </a:lvl4pPr>
              <a:lvl5pPr marL="2057400" indent="-228600" eaLnBrk="0" hangingPunct="0">
                <a:defRPr sz="36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600">
                  <a:solidFill>
                    <a:schemeClr val="bg1"/>
                  </a:solidFill>
                  <a:latin typeface="Arial" pitchFamily="34" charset="0"/>
                  <a:ea typeface="ＭＳ Ｐゴシック" pitchFamily="34" charset="-128"/>
                </a:defRPr>
              </a:lvl9pPr>
            </a:lstStyle>
            <a:p>
              <a:pPr fontAlgn="base">
                <a:spcBef>
                  <a:spcPct val="0"/>
                </a:spcBef>
                <a:spcAft>
                  <a:spcPct val="0"/>
                </a:spcAft>
                <a:defRPr/>
              </a:pPr>
              <a:endParaRPr lang="de-CH" altLang="de-DE" sz="2400" dirty="0">
                <a:solidFill>
                  <a:srgbClr val="000000"/>
                </a:solidFill>
                <a:latin typeface="Times" pitchFamily="18" charset="0"/>
                <a:cs typeface="Arial" panose="020B0604020202020204" pitchFamily="34" charset="0"/>
              </a:endParaRPr>
            </a:p>
          </p:txBody>
        </p:sp>
      </p:grpSp>
      <p:pic>
        <p:nvPicPr>
          <p:cNvPr id="2051" name="Grafik 7">
            <a:extLst>
              <a:ext uri="{FF2B5EF4-FFF2-40B4-BE49-F238E27FC236}">
                <a16:creationId xmlns:a16="http://schemas.microsoft.com/office/drawing/2014/main" xmlns="" id="{1DD858A9-CB46-615F-46BF-77E6FBA2F11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5064" y="195263"/>
            <a:ext cx="2736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a:extLst>
              <a:ext uri="{FF2B5EF4-FFF2-40B4-BE49-F238E27FC236}">
                <a16:creationId xmlns:a16="http://schemas.microsoft.com/office/drawing/2014/main" xmlns="" id="{541587E8-A356-32A1-23C1-9CD857288374}"/>
              </a:ext>
            </a:extLst>
          </p:cNvPr>
          <p:cNvSpPr>
            <a:spLocks noGrp="1" noChangeArrowheads="1"/>
          </p:cNvSpPr>
          <p:nvPr>
            <p:ph type="title"/>
          </p:nvPr>
        </p:nvSpPr>
        <p:spPr bwMode="auto">
          <a:xfrm>
            <a:off x="539750" y="1301767"/>
            <a:ext cx="7848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r>
              <a:rPr lang="de-DE" altLang="de-DE"/>
              <a:t>Schlussfolie</a:t>
            </a:r>
          </a:p>
        </p:txBody>
      </p:sp>
      <p:sp>
        <p:nvSpPr>
          <p:cNvPr id="2053" name="Rectangle 3">
            <a:extLst>
              <a:ext uri="{FF2B5EF4-FFF2-40B4-BE49-F238E27FC236}">
                <a16:creationId xmlns:a16="http://schemas.microsoft.com/office/drawing/2014/main" xmlns="" id="{170C7C1B-9B39-405E-3969-799F9D1FA8A3}"/>
              </a:ext>
            </a:extLst>
          </p:cNvPr>
          <p:cNvSpPr>
            <a:spLocks noGrp="1" noChangeArrowheads="1"/>
          </p:cNvSpPr>
          <p:nvPr>
            <p:ph type="body" idx="1"/>
          </p:nvPr>
        </p:nvSpPr>
        <p:spPr bwMode="auto">
          <a:xfrm>
            <a:off x="539750" y="2139950"/>
            <a:ext cx="78486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sym typeface="Wingdings" panose="05000000000000000000" pitchFamily="2" charset="2"/>
              </a:rPr>
              <a:t>Verifikation Schlussfolie</a:t>
            </a:r>
          </a:p>
        </p:txBody>
      </p:sp>
    </p:spTree>
    <p:extLst>
      <p:ext uri="{BB962C8B-B14F-4D97-AF65-F5344CB8AC3E}">
        <p14:creationId xmlns:p14="http://schemas.microsoft.com/office/powerpoint/2010/main" val="280635567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sldNum="0" hdr="0" ftr="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pitchFamily="34" charset="0"/>
        </a:defRPr>
      </a:lvl2pPr>
      <a:lvl3pPr algn="l" rtl="0" eaLnBrk="0" fontAlgn="base" hangingPunct="0">
        <a:spcBef>
          <a:spcPct val="0"/>
        </a:spcBef>
        <a:spcAft>
          <a:spcPct val="0"/>
        </a:spcAft>
        <a:defRPr sz="3600">
          <a:solidFill>
            <a:schemeClr val="bg1"/>
          </a:solidFill>
          <a:latin typeface="Arial" pitchFamily="34" charset="0"/>
        </a:defRPr>
      </a:lvl3pPr>
      <a:lvl4pPr algn="l" rtl="0" eaLnBrk="0" fontAlgn="base" hangingPunct="0">
        <a:spcBef>
          <a:spcPct val="0"/>
        </a:spcBef>
        <a:spcAft>
          <a:spcPct val="0"/>
        </a:spcAft>
        <a:defRPr sz="3600">
          <a:solidFill>
            <a:schemeClr val="bg1"/>
          </a:solidFill>
          <a:latin typeface="Arial" pitchFamily="34" charset="0"/>
        </a:defRPr>
      </a:lvl4pPr>
      <a:lvl5pPr algn="l" rtl="0" eaLnBrk="0" fontAlgn="base" hangingPunct="0">
        <a:spcBef>
          <a:spcPct val="0"/>
        </a:spcBef>
        <a:spcAft>
          <a:spcPct val="0"/>
        </a:spcAft>
        <a:defRPr sz="3600">
          <a:solidFill>
            <a:schemeClr val="bg1"/>
          </a:solidFill>
          <a:latin typeface="Arial" pitchFamily="34" charset="0"/>
        </a:defRPr>
      </a:lvl5pPr>
      <a:lvl6pPr marL="456998" algn="l" rtl="0" fontAlgn="base">
        <a:spcBef>
          <a:spcPct val="0"/>
        </a:spcBef>
        <a:spcAft>
          <a:spcPct val="0"/>
        </a:spcAft>
        <a:defRPr sz="3600">
          <a:solidFill>
            <a:schemeClr val="bg1"/>
          </a:solidFill>
          <a:latin typeface="Arial" pitchFamily="34" charset="0"/>
        </a:defRPr>
      </a:lvl6pPr>
      <a:lvl7pPr marL="914018" algn="l" rtl="0" fontAlgn="base">
        <a:spcBef>
          <a:spcPct val="0"/>
        </a:spcBef>
        <a:spcAft>
          <a:spcPct val="0"/>
        </a:spcAft>
        <a:defRPr sz="3600">
          <a:solidFill>
            <a:schemeClr val="bg1"/>
          </a:solidFill>
          <a:latin typeface="Arial" pitchFamily="34" charset="0"/>
        </a:defRPr>
      </a:lvl7pPr>
      <a:lvl8pPr marL="1371022" algn="l" rtl="0" fontAlgn="base">
        <a:spcBef>
          <a:spcPct val="0"/>
        </a:spcBef>
        <a:spcAft>
          <a:spcPct val="0"/>
        </a:spcAft>
        <a:defRPr sz="3600">
          <a:solidFill>
            <a:schemeClr val="bg1"/>
          </a:solidFill>
          <a:latin typeface="Arial" pitchFamily="34" charset="0"/>
        </a:defRPr>
      </a:lvl8pPr>
      <a:lvl9pPr marL="1828034" algn="l" rtl="0" fontAlgn="base">
        <a:spcBef>
          <a:spcPct val="0"/>
        </a:spcBef>
        <a:spcAft>
          <a:spcPct val="0"/>
        </a:spcAft>
        <a:defRPr sz="3600">
          <a:solidFill>
            <a:schemeClr val="bg1"/>
          </a:solidFill>
          <a:latin typeface="Arial" pitchFamily="34" charset="0"/>
        </a:defRPr>
      </a:lvl9pPr>
    </p:titleStyle>
    <p:bodyStyle>
      <a:lvl1pPr marL="342749" indent="-342749" algn="l" rtl="0" eaLnBrk="0" fontAlgn="base" hangingPunct="0">
        <a:lnSpc>
          <a:spcPts val="2700"/>
        </a:lnSpc>
        <a:spcBef>
          <a:spcPct val="0"/>
        </a:spcBef>
        <a:spcAft>
          <a:spcPts val="1100"/>
        </a:spcAft>
        <a:defRPr sz="2400">
          <a:solidFill>
            <a:schemeClr val="bg1"/>
          </a:solidFill>
          <a:latin typeface="+mn-lt"/>
          <a:ea typeface="+mn-ea"/>
          <a:cs typeface="+mn-cs"/>
          <a:sym typeface="Wingdings" panose="05000000000000000000" pitchFamily="2" charset="2"/>
        </a:defRPr>
      </a:lvl1pPr>
      <a:lvl2pPr marL="571262" indent="-185661" algn="l" rtl="0" eaLnBrk="0" fontAlgn="base" hangingPunct="0">
        <a:lnSpc>
          <a:spcPct val="125000"/>
        </a:lnSpc>
        <a:spcBef>
          <a:spcPct val="40000"/>
        </a:spcBef>
        <a:spcAft>
          <a:spcPct val="0"/>
        </a:spcAft>
        <a:buChar char="–"/>
        <a:defRPr>
          <a:solidFill>
            <a:schemeClr val="tx1"/>
          </a:solidFill>
          <a:latin typeface="+mn-lt"/>
        </a:defRPr>
      </a:lvl2pPr>
      <a:lvl3pPr marL="947330" indent="-185661" algn="l" rtl="0" eaLnBrk="0" fontAlgn="base" hangingPunct="0">
        <a:lnSpc>
          <a:spcPct val="125000"/>
        </a:lnSpc>
        <a:spcBef>
          <a:spcPct val="40000"/>
        </a:spcBef>
        <a:spcAft>
          <a:spcPct val="0"/>
        </a:spcAft>
        <a:buChar char="•"/>
        <a:defRPr>
          <a:solidFill>
            <a:schemeClr val="tx1"/>
          </a:solidFill>
          <a:latin typeface="+mn-lt"/>
          <a:ea typeface="ヒラギノ角ゴ Pro W3"/>
          <a:cs typeface="ヒラギノ角ゴ Pro W3"/>
        </a:defRPr>
      </a:lvl3pPr>
      <a:lvl4pPr marL="1323414" indent="-185661" algn="l" rtl="0" eaLnBrk="0" fontAlgn="base" hangingPunct="0">
        <a:lnSpc>
          <a:spcPct val="125000"/>
        </a:lnSpc>
        <a:spcBef>
          <a:spcPct val="40000"/>
        </a:spcBef>
        <a:spcAft>
          <a:spcPct val="0"/>
        </a:spcAft>
        <a:buChar char="–"/>
        <a:defRPr>
          <a:solidFill>
            <a:schemeClr val="tx1"/>
          </a:solidFill>
          <a:latin typeface="+mn-lt"/>
          <a:ea typeface="ヒラギノ角ゴ Pro W3"/>
          <a:cs typeface="ヒラギノ角ゴ Pro W3"/>
        </a:defRPr>
      </a:lvl4pPr>
      <a:lvl5pPr marL="1699499" indent="-185661" algn="l" rtl="0" eaLnBrk="0" fontAlgn="base" hangingPunct="0">
        <a:lnSpc>
          <a:spcPct val="125000"/>
        </a:lnSpc>
        <a:spcBef>
          <a:spcPct val="40000"/>
        </a:spcBef>
        <a:spcAft>
          <a:spcPct val="0"/>
        </a:spcAft>
        <a:buChar char="»"/>
        <a:defRPr>
          <a:solidFill>
            <a:schemeClr val="tx1"/>
          </a:solidFill>
          <a:latin typeface="+mn-lt"/>
          <a:ea typeface="ヒラギノ角ゴ Pro W3"/>
          <a:cs typeface="ヒラギノ角ゴ Pro W3"/>
        </a:defRPr>
      </a:lvl5pPr>
      <a:lvl6pPr marL="2156495" indent="-185661" algn="l" rtl="0" fontAlgn="base">
        <a:lnSpc>
          <a:spcPct val="125000"/>
        </a:lnSpc>
        <a:spcBef>
          <a:spcPct val="40000"/>
        </a:spcBef>
        <a:spcAft>
          <a:spcPct val="0"/>
        </a:spcAft>
        <a:buChar char="»"/>
        <a:defRPr>
          <a:solidFill>
            <a:schemeClr val="tx1"/>
          </a:solidFill>
          <a:latin typeface="+mn-lt"/>
          <a:ea typeface="ヒラギノ角ゴ Pro W3"/>
          <a:cs typeface="ヒラギノ角ゴ Pro W3"/>
        </a:defRPr>
      </a:lvl6pPr>
      <a:lvl7pPr marL="2613508" indent="-185661" algn="l" rtl="0" fontAlgn="base">
        <a:lnSpc>
          <a:spcPct val="125000"/>
        </a:lnSpc>
        <a:spcBef>
          <a:spcPct val="40000"/>
        </a:spcBef>
        <a:spcAft>
          <a:spcPct val="0"/>
        </a:spcAft>
        <a:buChar char="»"/>
        <a:defRPr>
          <a:solidFill>
            <a:schemeClr val="tx1"/>
          </a:solidFill>
          <a:latin typeface="+mn-lt"/>
          <a:ea typeface="ヒラギノ角ゴ Pro W3"/>
          <a:cs typeface="ヒラギノ角ゴ Pro W3"/>
        </a:defRPr>
      </a:lvl7pPr>
      <a:lvl8pPr marL="3070512" indent="-185661" algn="l" rtl="0" fontAlgn="base">
        <a:lnSpc>
          <a:spcPct val="125000"/>
        </a:lnSpc>
        <a:spcBef>
          <a:spcPct val="40000"/>
        </a:spcBef>
        <a:spcAft>
          <a:spcPct val="0"/>
        </a:spcAft>
        <a:buChar char="»"/>
        <a:defRPr>
          <a:solidFill>
            <a:schemeClr val="tx1"/>
          </a:solidFill>
          <a:latin typeface="+mn-lt"/>
          <a:ea typeface="ヒラギノ角ゴ Pro W3"/>
          <a:cs typeface="ヒラギノ角ゴ Pro W3"/>
        </a:defRPr>
      </a:lvl8pPr>
      <a:lvl9pPr marL="3527517" indent="-185661" algn="l" rtl="0" fontAlgn="base">
        <a:lnSpc>
          <a:spcPct val="125000"/>
        </a:lnSpc>
        <a:spcBef>
          <a:spcPct val="40000"/>
        </a:spcBef>
        <a:spcAft>
          <a:spcPct val="0"/>
        </a:spcAft>
        <a:buChar char="»"/>
        <a:defRPr>
          <a:solidFill>
            <a:schemeClr val="tx1"/>
          </a:solidFill>
          <a:latin typeface="+mn-lt"/>
          <a:ea typeface="ヒラギノ角ゴ Pro W3"/>
          <a:cs typeface="ヒラギノ角ゴ Pro W3"/>
        </a:defRPr>
      </a:lvl9pPr>
    </p:bodyStyle>
    <p:otherStyle>
      <a:defPPr>
        <a:defRPr lang="de-DE"/>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8">
            <a:extLst>
              <a:ext uri="{FF2B5EF4-FFF2-40B4-BE49-F238E27FC236}">
                <a16:creationId xmlns:a16="http://schemas.microsoft.com/office/drawing/2014/main" xmlns="" id="{62C4DD52-FA45-FFC7-FF88-8C9FB4ACCB44}"/>
              </a:ext>
            </a:extLst>
          </p:cNvPr>
          <p:cNvSpPr>
            <a:spLocks noChangeArrowheads="1"/>
          </p:cNvSpPr>
          <p:nvPr/>
        </p:nvSpPr>
        <p:spPr bwMode="auto">
          <a:xfrm>
            <a:off x="7812090" y="4927600"/>
            <a:ext cx="1071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6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bg1"/>
                </a:solidFill>
                <a:latin typeface="Arial" panose="020B0604020202020204" pitchFamily="34" charset="0"/>
                <a:ea typeface="ＭＳ Ｐゴシック" panose="020B0600070205080204" pitchFamily="34" charset="-128"/>
              </a:defRPr>
            </a:lvl9pPr>
          </a:lstStyle>
          <a:p>
            <a:pPr algn="r" fontAlgn="base">
              <a:spcBef>
                <a:spcPct val="0"/>
              </a:spcBef>
              <a:spcAft>
                <a:spcPct val="0"/>
              </a:spcAft>
            </a:pPr>
            <a:fld id="{9760BED4-049F-4520-9929-2D9F95E70016}" type="slidenum">
              <a:rPr lang="de-CH" altLang="de-DE" sz="1000">
                <a:solidFill>
                  <a:srgbClr val="808080"/>
                </a:solidFill>
                <a:ea typeface="ヒラギノ角ゴ Pro W3"/>
                <a:cs typeface="ヒラギノ角ゴ Pro W3"/>
              </a:rPr>
              <a:pPr algn="r" fontAlgn="base">
                <a:spcBef>
                  <a:spcPct val="0"/>
                </a:spcBef>
                <a:spcAft>
                  <a:spcPct val="0"/>
                </a:spcAft>
              </a:pPr>
              <a:t>‹Nr.›</a:t>
            </a:fld>
            <a:endParaRPr lang="de-CH" altLang="de-DE" sz="1000" dirty="0">
              <a:solidFill>
                <a:srgbClr val="808080"/>
              </a:solidFill>
              <a:ea typeface="ヒラギノ角ゴ Pro W3"/>
              <a:cs typeface="ヒラギノ角ゴ Pro W3"/>
            </a:endParaRPr>
          </a:p>
        </p:txBody>
      </p:sp>
      <p:sp>
        <p:nvSpPr>
          <p:cNvPr id="5" name="Text Box 34">
            <a:extLst>
              <a:ext uri="{FF2B5EF4-FFF2-40B4-BE49-F238E27FC236}">
                <a16:creationId xmlns:a16="http://schemas.microsoft.com/office/drawing/2014/main" xmlns="" id="{D31A3608-D787-A698-2E52-2E5839039D2E}"/>
              </a:ext>
            </a:extLst>
          </p:cNvPr>
          <p:cNvSpPr txBox="1">
            <a:spLocks noChangeArrowheads="1"/>
          </p:cNvSpPr>
          <p:nvPr/>
        </p:nvSpPr>
        <p:spPr bwMode="auto">
          <a:xfrm>
            <a:off x="520702" y="4843465"/>
            <a:ext cx="1747838" cy="246062"/>
          </a:xfrm>
          <a:prstGeom prst="rect">
            <a:avLst/>
          </a:prstGeom>
          <a:noFill/>
          <a:ln w="9525">
            <a:noFill/>
            <a:miter lim="800000"/>
            <a:headEnd/>
            <a:tailEnd/>
          </a:ln>
          <a:effectLst/>
        </p:spPr>
        <p:txBody>
          <a:bodyPr lIns="0" tIns="45703" rIns="91406" bIns="45703">
            <a:spAutoFit/>
          </a:bodyPr>
          <a:lstStyle>
            <a:lvl1pPr>
              <a:defRPr sz="3600">
                <a:solidFill>
                  <a:schemeClr val="bg1"/>
                </a:solidFill>
                <a:latin typeface="Arial" charset="0"/>
                <a:ea typeface="ＭＳ Ｐゴシック" pitchFamily="-1" charset="-128"/>
              </a:defRPr>
            </a:lvl1pPr>
            <a:lvl2pPr marL="742950" indent="-285750">
              <a:defRPr sz="3600">
                <a:solidFill>
                  <a:schemeClr val="bg1"/>
                </a:solidFill>
                <a:latin typeface="Arial" charset="0"/>
                <a:ea typeface="ＭＳ Ｐゴシック" pitchFamily="-1" charset="-128"/>
              </a:defRPr>
            </a:lvl2pPr>
            <a:lvl3pPr marL="1143000" indent="-228600">
              <a:defRPr sz="3600">
                <a:solidFill>
                  <a:schemeClr val="bg1"/>
                </a:solidFill>
                <a:latin typeface="Arial" charset="0"/>
                <a:ea typeface="ＭＳ Ｐゴシック" pitchFamily="-1" charset="-128"/>
              </a:defRPr>
            </a:lvl3pPr>
            <a:lvl4pPr marL="1600200" indent="-228600">
              <a:defRPr sz="3600">
                <a:solidFill>
                  <a:schemeClr val="bg1"/>
                </a:solidFill>
                <a:latin typeface="Arial" charset="0"/>
                <a:ea typeface="ＭＳ Ｐゴシック" pitchFamily="-1" charset="-128"/>
              </a:defRPr>
            </a:lvl4pPr>
            <a:lvl5pPr marL="2057400" indent="-228600">
              <a:defRPr sz="3600">
                <a:solidFill>
                  <a:schemeClr val="bg1"/>
                </a:solidFill>
                <a:latin typeface="Arial" charset="0"/>
                <a:ea typeface="ＭＳ Ｐゴシック" pitchFamily="-1" charset="-128"/>
              </a:defRPr>
            </a:lvl5pPr>
            <a:lvl6pPr marL="2514600" indent="-228600" eaLnBrk="0" fontAlgn="base" hangingPunct="0">
              <a:spcBef>
                <a:spcPct val="0"/>
              </a:spcBef>
              <a:spcAft>
                <a:spcPct val="0"/>
              </a:spcAft>
              <a:defRPr sz="3600">
                <a:solidFill>
                  <a:schemeClr val="bg1"/>
                </a:solidFill>
                <a:latin typeface="Arial" charset="0"/>
                <a:ea typeface="ＭＳ Ｐゴシック" pitchFamily="-1" charset="-128"/>
              </a:defRPr>
            </a:lvl6pPr>
            <a:lvl7pPr marL="2971800" indent="-228600" eaLnBrk="0" fontAlgn="base" hangingPunct="0">
              <a:spcBef>
                <a:spcPct val="0"/>
              </a:spcBef>
              <a:spcAft>
                <a:spcPct val="0"/>
              </a:spcAft>
              <a:defRPr sz="3600">
                <a:solidFill>
                  <a:schemeClr val="bg1"/>
                </a:solidFill>
                <a:latin typeface="Arial" charset="0"/>
                <a:ea typeface="ＭＳ Ｐゴシック" pitchFamily="-1" charset="-128"/>
              </a:defRPr>
            </a:lvl7pPr>
            <a:lvl8pPr marL="3429000" indent="-228600" eaLnBrk="0" fontAlgn="base" hangingPunct="0">
              <a:spcBef>
                <a:spcPct val="0"/>
              </a:spcBef>
              <a:spcAft>
                <a:spcPct val="0"/>
              </a:spcAft>
              <a:defRPr sz="3600">
                <a:solidFill>
                  <a:schemeClr val="bg1"/>
                </a:solidFill>
                <a:latin typeface="Arial" charset="0"/>
                <a:ea typeface="ＭＳ Ｐゴシック" pitchFamily="-1" charset="-128"/>
              </a:defRPr>
            </a:lvl8pPr>
            <a:lvl9pPr marL="3886200" indent="-228600" eaLnBrk="0" fontAlgn="base" hangingPunct="0">
              <a:spcBef>
                <a:spcPct val="0"/>
              </a:spcBef>
              <a:spcAft>
                <a:spcPct val="0"/>
              </a:spcAft>
              <a:defRPr sz="3600">
                <a:solidFill>
                  <a:schemeClr val="bg1"/>
                </a:solidFill>
                <a:latin typeface="Arial" charset="0"/>
                <a:ea typeface="ＭＳ Ｐゴシック" pitchFamily="-1" charset="-128"/>
              </a:defRPr>
            </a:lvl9pPr>
          </a:lstStyle>
          <a:p>
            <a:pPr eaLnBrk="0" fontAlgn="base" hangingPunct="0">
              <a:spcBef>
                <a:spcPct val="50000"/>
              </a:spcBef>
              <a:spcAft>
                <a:spcPct val="0"/>
              </a:spcAft>
              <a:defRPr/>
            </a:pPr>
            <a:r>
              <a:rPr lang="de-DE" sz="1000" dirty="0" smtClean="0">
                <a:solidFill>
                  <a:srgbClr val="808080"/>
                </a:solidFill>
                <a:ea typeface="ヒラギノ角ゴ Pro W3" pitchFamily="1" charset="-128"/>
                <a:cs typeface="Arial" panose="020B0604020202020204" pitchFamily="34" charset="0"/>
              </a:rPr>
              <a:t>Mittwoch, 6. September 2023</a:t>
            </a:r>
            <a:endParaRPr lang="de-DE" sz="1000" dirty="0">
              <a:solidFill>
                <a:srgbClr val="808080"/>
              </a:solidFill>
              <a:ea typeface="ヒラギノ角ゴ Pro W3" pitchFamily="1" charset="-128"/>
              <a:cs typeface="Arial" panose="020B0604020202020204" pitchFamily="34" charset="0"/>
            </a:endParaRPr>
          </a:p>
        </p:txBody>
      </p:sp>
      <p:pic>
        <p:nvPicPr>
          <p:cNvPr id="1028" name="Grafik 6">
            <a:extLst>
              <a:ext uri="{FF2B5EF4-FFF2-40B4-BE49-F238E27FC236}">
                <a16:creationId xmlns:a16="http://schemas.microsoft.com/office/drawing/2014/main" xmlns="" id="{1D8D62B3-65AB-C41A-99B8-C282ECF0D16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5064" y="195263"/>
            <a:ext cx="2736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xmlns="" id="{9641890F-87BA-6E41-58E6-73120F999905}"/>
              </a:ext>
            </a:extLst>
          </p:cNvPr>
          <p:cNvSpPr>
            <a:spLocks noGrp="1" noChangeArrowheads="1"/>
          </p:cNvSpPr>
          <p:nvPr>
            <p:ph type="title"/>
          </p:nvPr>
        </p:nvSpPr>
        <p:spPr bwMode="auto">
          <a:xfrm>
            <a:off x="539750" y="987442"/>
            <a:ext cx="7848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r>
              <a:rPr lang="de-DE" altLang="de-DE"/>
              <a:t>Inhaltsverzeichnis (evtl.)</a:t>
            </a:r>
          </a:p>
        </p:txBody>
      </p:sp>
      <p:sp>
        <p:nvSpPr>
          <p:cNvPr id="1030" name="Rectangle 3">
            <a:extLst>
              <a:ext uri="{FF2B5EF4-FFF2-40B4-BE49-F238E27FC236}">
                <a16:creationId xmlns:a16="http://schemas.microsoft.com/office/drawing/2014/main" xmlns="" id="{C0D5E09E-24FE-C392-C5A7-FCA731FBB011}"/>
              </a:ext>
            </a:extLst>
          </p:cNvPr>
          <p:cNvSpPr>
            <a:spLocks noGrp="1" noChangeArrowheads="1"/>
          </p:cNvSpPr>
          <p:nvPr>
            <p:ph type="body" idx="1"/>
          </p:nvPr>
        </p:nvSpPr>
        <p:spPr bwMode="auto">
          <a:xfrm>
            <a:off x="539750" y="1708160"/>
            <a:ext cx="7848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sym typeface="Wingdings" panose="05000000000000000000" pitchFamily="2" charset="2"/>
              </a:rPr>
              <a:t>Inhaltsverzeichnis</a:t>
            </a:r>
          </a:p>
          <a:p>
            <a:pPr lvl="0"/>
            <a:endParaRPr lang="de-DE" altLang="de-DE">
              <a:sym typeface="Wingdings" panose="05000000000000000000" pitchFamily="2" charset="2"/>
            </a:endParaRPr>
          </a:p>
          <a:p>
            <a:pPr lvl="0"/>
            <a:r>
              <a:rPr lang="de-DE" altLang="de-DE">
                <a:sym typeface="Wingdings" panose="05000000000000000000" pitchFamily="2" charset="2"/>
              </a:rPr>
              <a:t>(Aufzählungszeichen nich definiert)</a:t>
            </a:r>
          </a:p>
        </p:txBody>
      </p:sp>
    </p:spTree>
    <p:extLst>
      <p:ext uri="{BB962C8B-B14F-4D97-AF65-F5344CB8AC3E}">
        <p14:creationId xmlns:p14="http://schemas.microsoft.com/office/powerpoint/2010/main" val="127509299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ftr="0"/>
  <p:txStyles>
    <p:titleStyle>
      <a:lvl1pPr algn="l" rtl="0" eaLnBrk="1" fontAlgn="base" hangingPunct="1">
        <a:spcBef>
          <a:spcPct val="0"/>
        </a:spcBef>
        <a:spcAft>
          <a:spcPct val="0"/>
        </a:spcAft>
        <a:defRPr sz="3600">
          <a:solidFill>
            <a:srgbClr val="777877"/>
          </a:solidFill>
          <a:latin typeface="+mj-lt"/>
          <a:ea typeface="+mj-ea"/>
          <a:cs typeface="+mj-cs"/>
        </a:defRPr>
      </a:lvl1pPr>
      <a:lvl2pPr algn="l" rtl="0" eaLnBrk="1" fontAlgn="base" hangingPunct="1">
        <a:spcBef>
          <a:spcPct val="0"/>
        </a:spcBef>
        <a:spcAft>
          <a:spcPct val="0"/>
        </a:spcAft>
        <a:defRPr sz="3600">
          <a:solidFill>
            <a:srgbClr val="777877"/>
          </a:solidFill>
          <a:latin typeface="Arial" pitchFamily="34" charset="0"/>
        </a:defRPr>
      </a:lvl2pPr>
      <a:lvl3pPr algn="l" rtl="0" eaLnBrk="1" fontAlgn="base" hangingPunct="1">
        <a:spcBef>
          <a:spcPct val="0"/>
        </a:spcBef>
        <a:spcAft>
          <a:spcPct val="0"/>
        </a:spcAft>
        <a:defRPr sz="3600">
          <a:solidFill>
            <a:srgbClr val="777877"/>
          </a:solidFill>
          <a:latin typeface="Arial" pitchFamily="34" charset="0"/>
        </a:defRPr>
      </a:lvl3pPr>
      <a:lvl4pPr algn="l" rtl="0" eaLnBrk="1" fontAlgn="base" hangingPunct="1">
        <a:spcBef>
          <a:spcPct val="0"/>
        </a:spcBef>
        <a:spcAft>
          <a:spcPct val="0"/>
        </a:spcAft>
        <a:defRPr sz="3600">
          <a:solidFill>
            <a:srgbClr val="777877"/>
          </a:solidFill>
          <a:latin typeface="Arial" pitchFamily="34" charset="0"/>
        </a:defRPr>
      </a:lvl4pPr>
      <a:lvl5pPr algn="l" rtl="0" eaLnBrk="1" fontAlgn="base" hangingPunct="1">
        <a:spcBef>
          <a:spcPct val="0"/>
        </a:spcBef>
        <a:spcAft>
          <a:spcPct val="0"/>
        </a:spcAft>
        <a:defRPr sz="3600">
          <a:solidFill>
            <a:srgbClr val="777877"/>
          </a:solidFill>
          <a:latin typeface="Arial" pitchFamily="34" charset="0"/>
        </a:defRPr>
      </a:lvl5pPr>
      <a:lvl6pPr marL="456998" algn="l" rtl="0" eaLnBrk="1" fontAlgn="base" hangingPunct="1">
        <a:spcBef>
          <a:spcPct val="0"/>
        </a:spcBef>
        <a:spcAft>
          <a:spcPct val="0"/>
        </a:spcAft>
        <a:defRPr sz="3600">
          <a:solidFill>
            <a:srgbClr val="777877"/>
          </a:solidFill>
          <a:latin typeface="Arial" pitchFamily="34" charset="0"/>
        </a:defRPr>
      </a:lvl6pPr>
      <a:lvl7pPr marL="914018" algn="l" rtl="0" eaLnBrk="1" fontAlgn="base" hangingPunct="1">
        <a:spcBef>
          <a:spcPct val="0"/>
        </a:spcBef>
        <a:spcAft>
          <a:spcPct val="0"/>
        </a:spcAft>
        <a:defRPr sz="3600">
          <a:solidFill>
            <a:srgbClr val="777877"/>
          </a:solidFill>
          <a:latin typeface="Arial" pitchFamily="34" charset="0"/>
        </a:defRPr>
      </a:lvl7pPr>
      <a:lvl8pPr marL="1371022" algn="l" rtl="0" eaLnBrk="1" fontAlgn="base" hangingPunct="1">
        <a:spcBef>
          <a:spcPct val="0"/>
        </a:spcBef>
        <a:spcAft>
          <a:spcPct val="0"/>
        </a:spcAft>
        <a:defRPr sz="3600">
          <a:solidFill>
            <a:srgbClr val="777877"/>
          </a:solidFill>
          <a:latin typeface="Arial" pitchFamily="34" charset="0"/>
        </a:defRPr>
      </a:lvl8pPr>
      <a:lvl9pPr marL="1828034" algn="l" rtl="0" eaLnBrk="1" fontAlgn="base" hangingPunct="1">
        <a:spcBef>
          <a:spcPct val="0"/>
        </a:spcBef>
        <a:spcAft>
          <a:spcPct val="0"/>
        </a:spcAft>
        <a:defRPr sz="3600">
          <a:solidFill>
            <a:srgbClr val="777877"/>
          </a:solidFill>
          <a:latin typeface="Arial" pitchFamily="34" charset="0"/>
        </a:defRPr>
      </a:lvl9pPr>
    </p:titleStyle>
    <p:bodyStyle>
      <a:lvl1pPr marL="342749" indent="-342749" algn="l" rtl="0" eaLnBrk="1" fontAlgn="base" hangingPunct="1">
        <a:lnSpc>
          <a:spcPts val="2700"/>
        </a:lnSpc>
        <a:spcBef>
          <a:spcPct val="0"/>
        </a:spcBef>
        <a:spcAft>
          <a:spcPts val="1100"/>
        </a:spcAft>
        <a:defRPr sz="2400">
          <a:solidFill>
            <a:schemeClr val="tx1"/>
          </a:solidFill>
          <a:latin typeface="+mn-lt"/>
          <a:ea typeface="+mn-ea"/>
          <a:cs typeface="+mn-cs"/>
          <a:sym typeface="Wingdings" panose="05000000000000000000" pitchFamily="2" charset="2"/>
        </a:defRPr>
      </a:lvl1pPr>
      <a:lvl2pPr marL="571262" indent="-185661" algn="l" rtl="0" eaLnBrk="1" fontAlgn="base" hangingPunct="1">
        <a:lnSpc>
          <a:spcPct val="125000"/>
        </a:lnSpc>
        <a:spcBef>
          <a:spcPct val="40000"/>
        </a:spcBef>
        <a:spcAft>
          <a:spcPct val="0"/>
        </a:spcAft>
        <a:buChar char="–"/>
        <a:defRPr>
          <a:solidFill>
            <a:schemeClr val="tx1"/>
          </a:solidFill>
          <a:latin typeface="+mn-lt"/>
        </a:defRPr>
      </a:lvl2pPr>
      <a:lvl3pPr marL="947330"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3pPr>
      <a:lvl4pPr marL="1323414"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4pPr>
      <a:lvl5pPr marL="1699499"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5pPr>
      <a:lvl6pPr marL="2156495"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6pPr>
      <a:lvl7pPr marL="2613508"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7pPr>
      <a:lvl8pPr marL="3070512"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8pPr>
      <a:lvl9pPr marL="3527517" indent="-185661" algn="l" rtl="0" eaLnBrk="1" fontAlgn="base" hangingPunct="1">
        <a:lnSpc>
          <a:spcPct val="125000"/>
        </a:lnSpc>
        <a:spcBef>
          <a:spcPct val="40000"/>
        </a:spcBef>
        <a:spcAft>
          <a:spcPct val="0"/>
        </a:spcAft>
        <a:buChar char="»"/>
        <a:defRPr>
          <a:solidFill>
            <a:schemeClr val="tx1"/>
          </a:solidFill>
          <a:latin typeface="+mn-lt"/>
          <a:ea typeface="ヒラギノ角ゴ Pro W3"/>
          <a:cs typeface="ヒラギノ角ゴ Pro W3"/>
        </a:defRPr>
      </a:lvl9pPr>
    </p:bodyStyle>
    <p:otherStyle>
      <a:defPPr>
        <a:defRPr lang="de-DE"/>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628650" y="1369218"/>
            <a:ext cx="7886700" cy="3263504"/>
          </a:xfrm>
          <a:prstGeom prst="rect">
            <a:avLst/>
          </a:prstGeom>
        </p:spPr>
        <p:txBody>
          <a:bodyPr vert="horz" lIns="68558" tIns="34289" rIns="68558" bIns="34289"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CF51103F-81F8-41C2-8069-8BFB7DBF85F1}" type="datetimeFigureOut">
              <a:rPr lang="de-CH" smtClean="0">
                <a:solidFill>
                  <a:prstClr val="black">
                    <a:tint val="75000"/>
                  </a:prstClr>
                </a:solidFill>
              </a:rPr>
              <a:pPr defTabSz="685545"/>
              <a:t>17.09.2023</a:t>
            </a:fld>
            <a:endParaRPr lang="de-CH">
              <a:solidFill>
                <a:prstClr val="black">
                  <a:tint val="75000"/>
                </a:prstClr>
              </a:solidFill>
            </a:endParaRPr>
          </a:p>
        </p:txBody>
      </p:sp>
      <p:sp>
        <p:nvSpPr>
          <p:cNvPr id="5" name="Fußzeilenplatzhalter 4"/>
          <p:cNvSpPr>
            <a:spLocks noGrp="1"/>
          </p:cNvSpPr>
          <p:nvPr>
            <p:ph type="ftr" sz="quarter" idx="3"/>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de-CH">
              <a:solidFill>
                <a:prstClr val="black">
                  <a:tint val="75000"/>
                </a:prstClr>
              </a:solidFill>
            </a:endParaRPr>
          </a:p>
        </p:txBody>
      </p:sp>
      <p:sp>
        <p:nvSpPr>
          <p:cNvPr id="6" name="Foliennummernplatzhalter 5"/>
          <p:cNvSpPr>
            <a:spLocks noGrp="1"/>
          </p:cNvSpPr>
          <p:nvPr>
            <p:ph type="sldNum" sz="quarter" idx="4"/>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857013A9-EDD8-4A20-870D-E31394047049}" type="slidenum">
              <a:rPr lang="de-CH" smtClean="0">
                <a:solidFill>
                  <a:prstClr val="black">
                    <a:tint val="75000"/>
                  </a:prstClr>
                </a:solidFill>
              </a:rPr>
              <a:pPr defTabSz="685545"/>
              <a:t>‹Nr.›</a:t>
            </a:fld>
            <a:endParaRPr lang="de-CH">
              <a:solidFill>
                <a:prstClr val="black">
                  <a:tint val="75000"/>
                </a:prstClr>
              </a:solidFill>
            </a:endParaRPr>
          </a:p>
        </p:txBody>
      </p:sp>
    </p:spTree>
    <p:extLst>
      <p:ext uri="{BB962C8B-B14F-4D97-AF65-F5344CB8AC3E}">
        <p14:creationId xmlns:p14="http://schemas.microsoft.com/office/powerpoint/2010/main" val="1536549433"/>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67384525-E963-EF45-10AC-AEC3A7289F87}"/>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xmlns="" id="{8B9FF221-EBC0-789C-FAA5-A8082282A992}"/>
              </a:ext>
            </a:extLst>
          </p:cNvPr>
          <p:cNvSpPr>
            <a:spLocks noGrp="1"/>
          </p:cNvSpPr>
          <p:nvPr>
            <p:ph type="body" idx="1"/>
          </p:nvPr>
        </p:nvSpPr>
        <p:spPr>
          <a:xfrm>
            <a:off x="628650" y="1369218"/>
            <a:ext cx="7886700" cy="3263504"/>
          </a:xfrm>
          <a:prstGeom prst="rect">
            <a:avLst/>
          </a:prstGeom>
        </p:spPr>
        <p:txBody>
          <a:bodyPr vert="horz" lIns="68564" tIns="34289" rIns="68564" bIns="34289"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xmlns="" id="{C31AB40A-AB81-3A72-0EAF-93524CFA4711}"/>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1739F89-59F3-4E73-8EE3-7DFD3E02409A}" type="datetimeFigureOut">
              <a:rPr lang="de-CH" smtClean="0">
                <a:solidFill>
                  <a:prstClr val="black">
                    <a:tint val="75000"/>
                  </a:prstClr>
                </a:solidFill>
              </a:rPr>
              <a:pPr defTabSz="685613"/>
              <a:t>17.09.2023</a:t>
            </a:fld>
            <a:endParaRPr lang="de-CH">
              <a:solidFill>
                <a:prstClr val="black">
                  <a:tint val="75000"/>
                </a:prstClr>
              </a:solidFill>
            </a:endParaRPr>
          </a:p>
        </p:txBody>
      </p:sp>
      <p:sp>
        <p:nvSpPr>
          <p:cNvPr id="5" name="Fußzeilenplatzhalter 4">
            <a:extLst>
              <a:ext uri="{FF2B5EF4-FFF2-40B4-BE49-F238E27FC236}">
                <a16:creationId xmlns:a16="http://schemas.microsoft.com/office/drawing/2014/main" xmlns="" id="{2E54EC9B-034A-E505-0023-1847DC83A5BF}"/>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de-CH">
              <a:solidFill>
                <a:prstClr val="black">
                  <a:tint val="75000"/>
                </a:prstClr>
              </a:solidFill>
            </a:endParaRPr>
          </a:p>
        </p:txBody>
      </p:sp>
      <p:sp>
        <p:nvSpPr>
          <p:cNvPr id="6" name="Foliennummernplatzhalter 5">
            <a:extLst>
              <a:ext uri="{FF2B5EF4-FFF2-40B4-BE49-F238E27FC236}">
                <a16:creationId xmlns:a16="http://schemas.microsoft.com/office/drawing/2014/main" xmlns="" id="{8B8268FA-7931-3A31-BB41-F52061127214}"/>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3EE9250E-52EA-4053-9D47-C3BD6FC5388C}" type="slidenum">
              <a:rPr lang="de-CH" smtClean="0">
                <a:solidFill>
                  <a:prstClr val="black">
                    <a:tint val="75000"/>
                  </a:prstClr>
                </a:solidFill>
              </a:rPr>
              <a:pPr defTabSz="685613"/>
              <a:t>‹Nr.›</a:t>
            </a:fld>
            <a:endParaRPr lang="de-CH">
              <a:solidFill>
                <a:prstClr val="black">
                  <a:tint val="75000"/>
                </a:prstClr>
              </a:solidFill>
            </a:endParaRPr>
          </a:p>
        </p:txBody>
      </p:sp>
    </p:spTree>
    <p:extLst>
      <p:ext uri="{BB962C8B-B14F-4D97-AF65-F5344CB8AC3E}">
        <p14:creationId xmlns:p14="http://schemas.microsoft.com/office/powerpoint/2010/main" val="46897839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68570" tIns="34289" rIns="68570" bIns="34289"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28650" y="1369218"/>
            <a:ext cx="7886700" cy="3263504"/>
          </a:xfrm>
          <a:prstGeom prst="rect">
            <a:avLst/>
          </a:prstGeom>
        </p:spPr>
        <p:txBody>
          <a:bodyPr vert="horz" lIns="68570" tIns="34289" rIns="68570" bIns="34289"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628650" y="4767264"/>
            <a:ext cx="2057400" cy="273844"/>
          </a:xfrm>
          <a:prstGeom prst="rect">
            <a:avLst/>
          </a:prstGeom>
        </p:spPr>
        <p:txBody>
          <a:bodyPr vert="horz" lIns="68570" tIns="34289" rIns="68570" bIns="34289" rtlCol="0" anchor="ctr"/>
          <a:lstStyle>
            <a:lvl1pPr algn="l">
              <a:defRPr sz="900">
                <a:solidFill>
                  <a:schemeClr val="tx1">
                    <a:tint val="75000"/>
                  </a:schemeClr>
                </a:solidFill>
              </a:defRPr>
            </a:lvl1pPr>
          </a:lstStyle>
          <a:p>
            <a:pPr defTabSz="685681"/>
            <a:fld id="{0A261E23-0BDC-4490-A146-603EC058B748}" type="datetime1">
              <a:rPr lang="de-DE" smtClean="0">
                <a:solidFill>
                  <a:prstClr val="black">
                    <a:tint val="75000"/>
                  </a:prstClr>
                </a:solidFill>
              </a:rPr>
              <a:pPr defTabSz="685681"/>
              <a:t>17.09.2023</a:t>
            </a:fld>
            <a:endParaRPr lang="de-CH">
              <a:solidFill>
                <a:prstClr val="black">
                  <a:tint val="75000"/>
                </a:prstClr>
              </a:solidFill>
            </a:endParaRPr>
          </a:p>
        </p:txBody>
      </p:sp>
      <p:sp>
        <p:nvSpPr>
          <p:cNvPr id="5" name="Fußzeilenplatzhalter 4"/>
          <p:cNvSpPr>
            <a:spLocks noGrp="1"/>
          </p:cNvSpPr>
          <p:nvPr>
            <p:ph type="ftr" sz="quarter" idx="3"/>
          </p:nvPr>
        </p:nvSpPr>
        <p:spPr>
          <a:xfrm>
            <a:off x="3028950" y="4767264"/>
            <a:ext cx="3086100" cy="273844"/>
          </a:xfrm>
          <a:prstGeom prst="rect">
            <a:avLst/>
          </a:prstGeom>
        </p:spPr>
        <p:txBody>
          <a:bodyPr vert="horz" lIns="68570" tIns="34289" rIns="68570" bIns="34289" rtlCol="0" anchor="ctr"/>
          <a:lstStyle>
            <a:lvl1pPr algn="ctr">
              <a:defRPr sz="900">
                <a:solidFill>
                  <a:schemeClr val="tx1">
                    <a:tint val="75000"/>
                  </a:schemeClr>
                </a:solidFill>
              </a:defRPr>
            </a:lvl1pPr>
          </a:lstStyle>
          <a:p>
            <a:pPr defTabSz="685681"/>
            <a:endParaRPr lang="de-CH">
              <a:solidFill>
                <a:prstClr val="black">
                  <a:tint val="75000"/>
                </a:prstClr>
              </a:solidFill>
            </a:endParaRPr>
          </a:p>
        </p:txBody>
      </p:sp>
      <p:sp>
        <p:nvSpPr>
          <p:cNvPr id="6" name="Foliennummernplatzhalter 5"/>
          <p:cNvSpPr>
            <a:spLocks noGrp="1"/>
          </p:cNvSpPr>
          <p:nvPr>
            <p:ph type="sldNum" sz="quarter" idx="4"/>
          </p:nvPr>
        </p:nvSpPr>
        <p:spPr>
          <a:xfrm>
            <a:off x="6457950" y="4767264"/>
            <a:ext cx="2057400" cy="273844"/>
          </a:xfrm>
          <a:prstGeom prst="rect">
            <a:avLst/>
          </a:prstGeom>
        </p:spPr>
        <p:txBody>
          <a:bodyPr vert="horz" lIns="68570" tIns="34289" rIns="68570" bIns="34289" rtlCol="0" anchor="ctr"/>
          <a:lstStyle>
            <a:lvl1pPr algn="r">
              <a:defRPr sz="900">
                <a:solidFill>
                  <a:schemeClr val="tx1">
                    <a:tint val="75000"/>
                  </a:schemeClr>
                </a:solidFill>
              </a:defRPr>
            </a:lvl1pPr>
          </a:lstStyle>
          <a:p>
            <a:pPr defTabSz="685681"/>
            <a:fld id="{5612D5CF-BBB1-4BC1-9FDA-2114FCB35C1D}" type="slidenum">
              <a:rPr lang="de-CH" smtClean="0">
                <a:solidFill>
                  <a:prstClr val="black">
                    <a:tint val="75000"/>
                  </a:prstClr>
                </a:solidFill>
              </a:rPr>
              <a:pPr defTabSz="685681"/>
              <a:t>‹Nr.›</a:t>
            </a:fld>
            <a:endParaRPr lang="de-CH">
              <a:solidFill>
                <a:prstClr val="black">
                  <a:tint val="75000"/>
                </a:prstClr>
              </a:solidFill>
            </a:endParaRPr>
          </a:p>
        </p:txBody>
      </p:sp>
    </p:spTree>
    <p:extLst>
      <p:ext uri="{BB962C8B-B14F-4D97-AF65-F5344CB8AC3E}">
        <p14:creationId xmlns:p14="http://schemas.microsoft.com/office/powerpoint/2010/main" val="2604552379"/>
      </p:ext>
    </p:extLst>
  </p:cSld>
  <p:clrMap bg1="lt1" tx1="dk1" bg2="lt2" tx2="dk2" accent1="accent1" accent2="accent2" accent3="accent3" accent4="accent4" accent5="accent5" accent6="accent6" hlink="hlink" folHlink="folHlink"/>
  <p:sldLayoutIdLst>
    <p:sldLayoutId id="2147484052" r:id="rId1"/>
  </p:sldLayoutIdLst>
  <p:hf sldNum="0" hdr="0" ftr="0"/>
  <p:txStyles>
    <p:titleStyle>
      <a:lvl1pPr algn="l" defTabSz="68568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28650" y="1369218"/>
            <a:ext cx="7886700" cy="3263504"/>
          </a:xfrm>
          <a:prstGeom prst="rect">
            <a:avLst/>
          </a:prstGeom>
        </p:spPr>
        <p:txBody>
          <a:bodyPr vert="horz" lIns="68577" tIns="34289" rIns="68577" bIns="34289"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fld id="{965741A1-D905-4130-856C-C217BF577ADF}" type="datetimeFigureOut">
              <a:rPr lang="de-CH" smtClean="0">
                <a:solidFill>
                  <a:prstClr val="black">
                    <a:tint val="75000"/>
                  </a:prstClr>
                </a:solidFill>
              </a:rPr>
              <a:pPr defTabSz="685766"/>
              <a:t>17.09.2023</a:t>
            </a:fld>
            <a:endParaRPr lang="de-CH">
              <a:solidFill>
                <a:prstClr val="black">
                  <a:tint val="75000"/>
                </a:prstClr>
              </a:solidFill>
            </a:endParaRPr>
          </a:p>
        </p:txBody>
      </p:sp>
      <p:sp>
        <p:nvSpPr>
          <p:cNvPr id="5" name="Fußzeilenplatzhalter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endParaRPr lang="de-CH">
              <a:solidFill>
                <a:prstClr val="black">
                  <a:tint val="75000"/>
                </a:prstClr>
              </a:solidFill>
            </a:endParaRPr>
          </a:p>
        </p:txBody>
      </p:sp>
      <p:sp>
        <p:nvSpPr>
          <p:cNvPr id="6" name="Foliennummernplatzhalter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fld id="{5612D5CF-BBB1-4BC1-9FDA-2114FCB35C1D}" type="slidenum">
              <a:rPr lang="de-CH" smtClean="0">
                <a:solidFill>
                  <a:prstClr val="black">
                    <a:tint val="75000"/>
                  </a:prstClr>
                </a:solidFill>
              </a:rPr>
              <a:pPr defTabSz="685766"/>
              <a:t>‹Nr.›</a:t>
            </a:fld>
            <a:endParaRPr lang="de-CH">
              <a:solidFill>
                <a:prstClr val="black">
                  <a:tint val="75000"/>
                </a:prstClr>
              </a:solidFill>
            </a:endParaRPr>
          </a:p>
        </p:txBody>
      </p:sp>
    </p:spTree>
    <p:extLst>
      <p:ext uri="{BB962C8B-B14F-4D97-AF65-F5344CB8AC3E}">
        <p14:creationId xmlns:p14="http://schemas.microsoft.com/office/powerpoint/2010/main" val="1165002990"/>
      </p:ext>
    </p:extLst>
  </p:cSld>
  <p:clrMap bg1="lt1" tx1="dk1" bg2="lt2" tx2="dk2" accent1="accent1" accent2="accent2" accent3="accent3" accent4="accent4" accent5="accent5" accent6="accent6" hlink="hlink" folHlink="folHlink"/>
  <p:sldLayoutIdLst>
    <p:sldLayoutId id="2147484054" r:id="rId1"/>
    <p:sldLayoutId id="2147484055" r:id="rId2"/>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200155"/>
            <a:ext cx="8229600" cy="3394472"/>
          </a:xfrm>
          <a:prstGeom prst="rect">
            <a:avLst/>
          </a:prstGeom>
        </p:spPr>
        <p:txBody>
          <a:bodyPr vert="horz" lIns="91406" tIns="45703" rIns="91406" bIns="45703"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4767276"/>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fld id="{BEA99CCA-1404-4BDC-A81C-AC139BE87128}"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3"/>
          </p:nvPr>
        </p:nvSpPr>
        <p:spPr>
          <a:xfrm>
            <a:off x="3124200" y="4767276"/>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r>
              <a:rPr lang="de-CH" smtClean="0">
                <a:solidFill>
                  <a:prstClr val="black">
                    <a:tint val="75000"/>
                  </a:prstClr>
                </a:solidFill>
              </a:rPr>
              <a:t>Gemeindefusionen - alles klar</a:t>
            </a:r>
            <a:endParaRPr lang="de-CH">
              <a:solidFill>
                <a:prstClr val="black">
                  <a:tint val="75000"/>
                </a:prstClr>
              </a:solidFill>
            </a:endParaRPr>
          </a:p>
        </p:txBody>
      </p:sp>
      <p:sp>
        <p:nvSpPr>
          <p:cNvPr id="6" name="Foliennummernplatzhalter 5"/>
          <p:cNvSpPr>
            <a:spLocks noGrp="1"/>
          </p:cNvSpPr>
          <p:nvPr>
            <p:ph type="sldNum" sz="quarter" idx="4"/>
          </p:nvPr>
        </p:nvSpPr>
        <p:spPr>
          <a:xfrm>
            <a:off x="6553200" y="4767276"/>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fld id="{195ADAFE-DB47-4303-9A60-CBD3ABC3FF94}" type="slidenum">
              <a:rPr lang="de-CH" smtClean="0">
                <a:solidFill>
                  <a:prstClr val="black">
                    <a:tint val="75000"/>
                  </a:prstClr>
                </a:solidFill>
              </a:rPr>
              <a:pPr/>
              <a:t>‹Nr.›</a:t>
            </a:fld>
            <a:endParaRPr lang="de-CH">
              <a:solidFill>
                <a:prstClr val="black">
                  <a:tint val="75000"/>
                </a:prstClr>
              </a:solidFill>
            </a:endParaRPr>
          </a:p>
        </p:txBody>
      </p:sp>
    </p:spTree>
    <p:extLst>
      <p:ext uri="{BB962C8B-B14F-4D97-AF65-F5344CB8AC3E}">
        <p14:creationId xmlns:p14="http://schemas.microsoft.com/office/powerpoint/2010/main" val="154034486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chart" Target="../charts/chart2.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chart" Target="../charts/char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5.sv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1.bin"/><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50.pn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19.svg"/><Relationship Id="rId4"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37.xml"/><Relationship Id="rId5" Type="http://schemas.openxmlformats.org/officeDocument/2006/relationships/image" Target="../media/image55.jpg"/><Relationship Id="rId4" Type="http://schemas.openxmlformats.org/officeDocument/2006/relationships/image" Target="../media/image54.jp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3.xml"/><Relationship Id="rId4" Type="http://schemas.openxmlformats.org/officeDocument/2006/relationships/image" Target="../media/image9.gif"/></Relationships>
</file>

<file path=ppt/slides/_rels/slide8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4.xml"/><Relationship Id="rId1" Type="http://schemas.openxmlformats.org/officeDocument/2006/relationships/slideLayout" Target="../slideLayouts/slideLayout73.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5.xml"/><Relationship Id="rId1" Type="http://schemas.openxmlformats.org/officeDocument/2006/relationships/slideLayout" Target="../slideLayouts/slideLayout73.xml"/><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F:\IG_Wald_Photos\Webseite\1000_F_254834150_3Zndby7Z7iDYhxVacokfXNSYStHDE5t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28" y="-15739"/>
            <a:ext cx="9374847" cy="5233783"/>
          </a:xfrm>
          <a:prstGeom prst="rect">
            <a:avLst/>
          </a:prstGeom>
          <a:noFill/>
          <a:ln>
            <a:noFill/>
          </a:ln>
        </p:spPr>
      </p:pic>
      <p:sp>
        <p:nvSpPr>
          <p:cNvPr id="8" name="Fußzeilenplatzhalter 7"/>
          <p:cNvSpPr>
            <a:spLocks noGrp="1"/>
          </p:cNvSpPr>
          <p:nvPr>
            <p:ph type="ftr" sz="quarter" idx="11"/>
          </p:nvPr>
        </p:nvSpPr>
        <p:spPr/>
        <p:txBody>
          <a:bodyPr/>
          <a:lstStyle/>
          <a:p>
            <a:r>
              <a:rPr lang="de-CH" sz="1600">
                <a:solidFill>
                  <a:schemeClr val="tx2"/>
                </a:solidFill>
              </a:rPr>
              <a:t>Gemeindefusionen - alles klar</a:t>
            </a:r>
            <a:endParaRPr lang="de-CH" sz="1600" dirty="0">
              <a:solidFill>
                <a:schemeClr val="tx2"/>
              </a:solidFill>
            </a:endParaRPr>
          </a:p>
        </p:txBody>
      </p:sp>
      <p:sp>
        <p:nvSpPr>
          <p:cNvPr id="9" name="Textfeld 8"/>
          <p:cNvSpPr txBox="1"/>
          <p:nvPr/>
        </p:nvSpPr>
        <p:spPr>
          <a:xfrm>
            <a:off x="887016" y="789575"/>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4" name="Textfeld 2"/>
          <p:cNvSpPr txBox="1">
            <a:spLocks noChangeArrowheads="1"/>
          </p:cNvSpPr>
          <p:nvPr/>
        </p:nvSpPr>
        <p:spPr bwMode="auto">
          <a:xfrm>
            <a:off x="125877" y="699543"/>
            <a:ext cx="8699500" cy="2952328"/>
          </a:xfrm>
          <a:prstGeom prst="rect">
            <a:avLst/>
          </a:prstGeom>
          <a:noFill/>
          <a:ln w="9525">
            <a:noFill/>
            <a:miter lim="800000"/>
            <a:headEnd/>
            <a:tailEnd/>
          </a:ln>
        </p:spPr>
        <p:txBody>
          <a:bodyPr rot="0" vert="horz" wrap="square" lIns="91406" tIns="45703" rIns="91406" bIns="45703" anchor="t" anchorCtr="0">
            <a:noAutofit/>
          </a:bodyPr>
          <a:lstStyle/>
          <a:p>
            <a:pPr algn="ctr">
              <a:lnSpc>
                <a:spcPct val="115000"/>
              </a:lnSpc>
              <a:spcAft>
                <a:spcPts val="600"/>
              </a:spcAft>
            </a:pPr>
            <a:r>
              <a:rPr lang="de-CH" sz="2800" b="1" dirty="0">
                <a:solidFill>
                  <a:srgbClr val="FFFFFF"/>
                </a:solidFill>
                <a:latin typeface="Franklin Gothic Demi"/>
                <a:ea typeface="Calibri"/>
                <a:cs typeface="Times New Roman"/>
              </a:rPr>
              <a:t>Volksabstimmung vom 26. November 2023 </a:t>
            </a:r>
            <a:endParaRPr lang="de-CH" sz="1100" dirty="0">
              <a:latin typeface="Calibri"/>
              <a:ea typeface="Calibri"/>
              <a:cs typeface="Times New Roman"/>
            </a:endParaRPr>
          </a:p>
          <a:p>
            <a:pPr algn="ctr">
              <a:lnSpc>
                <a:spcPct val="115000"/>
              </a:lnSpc>
              <a:spcBef>
                <a:spcPts val="1800"/>
              </a:spcBef>
              <a:spcAft>
                <a:spcPts val="600"/>
              </a:spcAft>
            </a:pPr>
            <a:r>
              <a:rPr lang="de-CH" sz="6800" b="1" dirty="0">
                <a:solidFill>
                  <a:srgbClr val="FFFFFF"/>
                </a:solidFill>
                <a:latin typeface="Franklin Gothic Demi"/>
                <a:ea typeface="Calibri"/>
                <a:cs typeface="Times New Roman"/>
              </a:rPr>
              <a:t>Gemeindefusionen</a:t>
            </a:r>
            <a:endParaRPr lang="de-CH" sz="1100" dirty="0">
              <a:latin typeface="Calibri"/>
              <a:ea typeface="Calibri"/>
              <a:cs typeface="Times New Roman"/>
            </a:endParaRPr>
          </a:p>
          <a:p>
            <a:pPr algn="ctr">
              <a:lnSpc>
                <a:spcPct val="115000"/>
              </a:lnSpc>
              <a:spcAft>
                <a:spcPts val="1000"/>
              </a:spcAft>
            </a:pPr>
            <a:r>
              <a:rPr lang="de-CH" sz="6800" b="1" dirty="0">
                <a:solidFill>
                  <a:srgbClr val="FFFFFF"/>
                </a:solidFill>
                <a:latin typeface="Franklin Gothic Demi"/>
                <a:ea typeface="Calibri"/>
                <a:cs typeface="Times New Roman"/>
              </a:rPr>
              <a:t>– alles klar?</a:t>
            </a:r>
            <a:endParaRPr lang="de-CH" sz="1100" dirty="0">
              <a:latin typeface="Calibri"/>
              <a:ea typeface="Calibri"/>
              <a:cs typeface="Times New Roman"/>
            </a:endParaRPr>
          </a:p>
        </p:txBody>
      </p:sp>
      <p:pic>
        <p:nvPicPr>
          <p:cNvPr id="13" name="Picture 3" descr="F:\IG_Wald_Photos\Signet\Logo_weis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5156" y="4083918"/>
            <a:ext cx="1220942" cy="1059582"/>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p:cNvSpPr>
            <a:spLocks noGrp="1"/>
          </p:cNvSpPr>
          <p:nvPr>
            <p:ph type="dt" sz="half" idx="10"/>
          </p:nvPr>
        </p:nvSpPr>
        <p:spPr/>
        <p:txBody>
          <a:bodyPr/>
          <a:lstStyle/>
          <a:p>
            <a:fld id="{0D540091-55FF-42C1-B26F-EE05EE1CB2C4}" type="datetime1">
              <a:rPr lang="de-CH" smtClean="0">
                <a:solidFill>
                  <a:schemeClr val="tx2"/>
                </a:solidFill>
              </a:rPr>
              <a:t>17.09.2023</a:t>
            </a:fld>
            <a:endParaRPr lang="de-CH" dirty="0">
              <a:solidFill>
                <a:schemeClr val="tx2"/>
              </a:solidFill>
            </a:endParaRPr>
          </a:p>
        </p:txBody>
      </p:sp>
    </p:spTree>
    <p:extLst>
      <p:ext uri="{BB962C8B-B14F-4D97-AF65-F5344CB8AC3E}">
        <p14:creationId xmlns:p14="http://schemas.microsoft.com/office/powerpoint/2010/main" val="2421499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8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139702"/>
            <a:ext cx="1993500" cy="255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11561" y="166319"/>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1" name="Textfeld 10"/>
          <p:cNvSpPr txBox="1"/>
          <p:nvPr/>
        </p:nvSpPr>
        <p:spPr>
          <a:xfrm>
            <a:off x="1172382" y="151274"/>
            <a:ext cx="6624736" cy="1846659"/>
          </a:xfrm>
          <a:prstGeom prst="rect">
            <a:avLst/>
          </a:prstGeom>
          <a:noFill/>
        </p:spPr>
        <p:txBody>
          <a:bodyPr wrap="square" lIns="91406" tIns="45703" rIns="91406" bIns="45703" rtlCol="0">
            <a:spAutoFit/>
          </a:bodyPr>
          <a:lstStyle/>
          <a:p>
            <a:pPr algn="ctr"/>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r>
              <a:rPr lang="de-CH" sz="5400" b="1" dirty="0">
                <a:solidFill>
                  <a:srgbClr val="0070C0"/>
                </a:solidFill>
                <a:latin typeface="Arial" panose="020B0604020202020204" pitchFamily="34" charset="0"/>
                <a:cs typeface="Arial" panose="020B0604020202020204" pitchFamily="34" charset="0"/>
              </a:rPr>
              <a:t>Marlis Hörler </a:t>
            </a:r>
            <a:r>
              <a:rPr lang="de-CH" sz="5400" b="1" dirty="0" err="1">
                <a:solidFill>
                  <a:srgbClr val="0070C0"/>
                </a:solidFill>
                <a:latin typeface="Arial" panose="020B0604020202020204" pitchFamily="34" charset="0"/>
                <a:cs typeface="Arial" panose="020B0604020202020204" pitchFamily="34" charset="0"/>
              </a:rPr>
              <a:t>Böhi</a:t>
            </a:r>
            <a:endParaRPr lang="de-CH" sz="5400" b="1" dirty="0">
              <a:solidFill>
                <a:srgbClr val="0070C0"/>
              </a:solidFill>
              <a:latin typeface="Arial" panose="020B0604020202020204" pitchFamily="34" charset="0"/>
              <a:cs typeface="Arial" panose="020B0604020202020204" pitchFamily="34" charset="0"/>
            </a:endParaRPr>
          </a:p>
          <a:p>
            <a:pPr algn="ctr"/>
            <a:r>
              <a:rPr lang="de-CH" sz="3200" b="1" dirty="0">
                <a:solidFill>
                  <a:srgbClr val="0070C0"/>
                </a:solidFill>
                <a:latin typeface="Arial" panose="020B0604020202020204" pitchFamily="34" charset="0"/>
                <a:ea typeface="+mj-ea"/>
                <a:cs typeface="Arial" panose="020B0604020202020204" pitchFamily="34" charset="0"/>
              </a:rPr>
              <a:t>Gemeindepräsidentin  von Wald</a:t>
            </a:r>
            <a:endParaRPr lang="de-CH" sz="5400" b="1" dirty="0">
              <a:solidFill>
                <a:srgbClr val="0070C0"/>
              </a:solidFill>
              <a:latin typeface="Arial" panose="020B0604020202020204" pitchFamily="34" charset="0"/>
              <a:cs typeface="Arial" panose="020B0604020202020204" pitchFamily="34" charset="0"/>
            </a:endParaRPr>
          </a:p>
        </p:txBody>
      </p:sp>
      <p:sp>
        <p:nvSpPr>
          <p:cNvPr id="7" name="Datumsplatzhalter 6"/>
          <p:cNvSpPr>
            <a:spLocks noGrp="1"/>
          </p:cNvSpPr>
          <p:nvPr>
            <p:ph type="dt" sz="half" idx="10"/>
          </p:nvPr>
        </p:nvSpPr>
        <p:spPr/>
        <p:txBody>
          <a:bodyPr/>
          <a:lstStyle/>
          <a:p>
            <a:fld id="{FD0639B4-AAB0-4528-8D15-88FE5EB1C9B8}" type="datetime1">
              <a:rPr lang="de-CH" smtClean="0"/>
              <a:t>17.09.2023</a:t>
            </a:fld>
            <a:endParaRPr lang="de-CH"/>
          </a:p>
        </p:txBody>
      </p:sp>
      <p:sp>
        <p:nvSpPr>
          <p:cNvPr id="8" name="Fußzeilenplatzhalter 7"/>
          <p:cNvSpPr>
            <a:spLocks noGrp="1"/>
          </p:cNvSpPr>
          <p:nvPr>
            <p:ph type="ftr" sz="quarter" idx="11"/>
          </p:nvPr>
        </p:nvSpPr>
        <p:spPr/>
        <p:txBody>
          <a:bodyPr/>
          <a:lstStyle/>
          <a:p>
            <a:r>
              <a:rPr lang="de-CH" sz="1400"/>
              <a:t>Gemeindefusionen - alles klar</a:t>
            </a:r>
            <a:endParaRPr lang="de-CH" sz="1400" dirty="0"/>
          </a:p>
        </p:txBody>
      </p:sp>
    </p:spTree>
    <p:extLst>
      <p:ext uri="{BB962C8B-B14F-4D97-AF65-F5344CB8AC3E}">
        <p14:creationId xmlns:p14="http://schemas.microsoft.com/office/powerpoint/2010/main" val="1265512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0975" y="1112060"/>
            <a:ext cx="5508096" cy="2515083"/>
          </a:xfrm>
        </p:spPr>
        <p:txBody>
          <a:bodyPr>
            <a:normAutofit fontScale="90000"/>
          </a:bodyPr>
          <a:lstStyle/>
          <a:p>
            <a:pPr algn="ctr"/>
            <a:r>
              <a:rPr lang="de-CH" sz="4900" b="1" dirty="0">
                <a:solidFill>
                  <a:srgbClr val="0070C0"/>
                </a:solidFill>
                <a:latin typeface="+mn-lt"/>
              </a:rPr>
              <a:t/>
            </a:r>
            <a:br>
              <a:rPr lang="de-CH" sz="4900" b="1" dirty="0">
                <a:solidFill>
                  <a:srgbClr val="0070C0"/>
                </a:solidFill>
                <a:latin typeface="+mn-lt"/>
              </a:rPr>
            </a:br>
            <a:r>
              <a:rPr lang="de-CH" sz="6000" b="1" dirty="0">
                <a:solidFill>
                  <a:srgbClr val="0070C0"/>
                </a:solidFill>
                <a:latin typeface="+mn-lt"/>
              </a:rPr>
              <a:t/>
            </a:r>
            <a:br>
              <a:rPr lang="de-CH" sz="6000" b="1" dirty="0">
                <a:solidFill>
                  <a:srgbClr val="0070C0"/>
                </a:solidFill>
                <a:latin typeface="+mn-lt"/>
              </a:rPr>
            </a:br>
            <a:endParaRPr lang="de-CH" sz="6000" b="1" dirty="0">
              <a:solidFill>
                <a:srgbClr val="00B050"/>
              </a:solidFill>
              <a:latin typeface="+mn-lt"/>
            </a:endParaRPr>
          </a:p>
        </p:txBody>
      </p:sp>
      <p:sp>
        <p:nvSpPr>
          <p:cNvPr id="10" name="Textfeld 9"/>
          <p:cNvSpPr txBox="1"/>
          <p:nvPr/>
        </p:nvSpPr>
        <p:spPr>
          <a:xfrm>
            <a:off x="611561" y="166319"/>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1" name="Textfeld 10"/>
          <p:cNvSpPr txBox="1"/>
          <p:nvPr/>
        </p:nvSpPr>
        <p:spPr>
          <a:xfrm>
            <a:off x="467544" y="84522"/>
            <a:ext cx="6624736" cy="1354217"/>
          </a:xfrm>
          <a:prstGeom prst="rect">
            <a:avLst/>
          </a:prstGeom>
          <a:noFill/>
        </p:spPr>
        <p:txBody>
          <a:bodyPr wrap="square" lIns="91406" tIns="45703" rIns="91406" bIns="45703" rtlCol="0">
            <a:spAutoFit/>
          </a:bodyPr>
          <a:lstStyle/>
          <a:p>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endParaRPr lang="de-CH" sz="5400" b="1" dirty="0">
              <a:solidFill>
                <a:srgbClr val="0070C0"/>
              </a:solidFill>
              <a:latin typeface="Arial" panose="020B0604020202020204" pitchFamily="34" charset="0"/>
              <a:cs typeface="Arial" panose="020B0604020202020204" pitchFamily="34" charset="0"/>
            </a:endParaRPr>
          </a:p>
        </p:txBody>
      </p:sp>
      <p:sp>
        <p:nvSpPr>
          <p:cNvPr id="7" name="Datumsplatzhalter 6"/>
          <p:cNvSpPr>
            <a:spLocks noGrp="1"/>
          </p:cNvSpPr>
          <p:nvPr>
            <p:ph type="dt" sz="half" idx="10"/>
          </p:nvPr>
        </p:nvSpPr>
        <p:spPr/>
        <p:txBody>
          <a:bodyPr/>
          <a:lstStyle/>
          <a:p>
            <a:fld id="{EC433EA3-A7EC-4CAC-8A69-C86FCDC9DF64}" type="datetime1">
              <a:rPr lang="de-CH" smtClean="0"/>
              <a:t>17.09.2023</a:t>
            </a:fld>
            <a:endParaRPr lang="de-CH"/>
          </a:p>
        </p:txBody>
      </p:sp>
      <p:sp>
        <p:nvSpPr>
          <p:cNvPr id="8" name="Fußzeilenplatzhalter 7"/>
          <p:cNvSpPr>
            <a:spLocks noGrp="1"/>
          </p:cNvSpPr>
          <p:nvPr>
            <p:ph type="ftr" sz="quarter" idx="11"/>
          </p:nvPr>
        </p:nvSpPr>
        <p:spPr/>
        <p:txBody>
          <a:bodyPr/>
          <a:lstStyle/>
          <a:p>
            <a:r>
              <a:rPr lang="de-CH" smtClean="0"/>
              <a:t>Gemeindefusionen - alles klar</a:t>
            </a:r>
            <a:endParaRPr lang="de-CH"/>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267494"/>
            <a:ext cx="914399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2139702"/>
            <a:ext cx="417646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160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6" name="Textfeld 5"/>
          <p:cNvSpPr txBox="1"/>
          <p:nvPr/>
        </p:nvSpPr>
        <p:spPr>
          <a:xfrm>
            <a:off x="1330864" y="552692"/>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Aufgaben einer Gemeinde</a:t>
            </a:r>
          </a:p>
        </p:txBody>
      </p:sp>
      <p:sp>
        <p:nvSpPr>
          <p:cNvPr id="3" name="Ellipse 2"/>
          <p:cNvSpPr/>
          <p:nvPr/>
        </p:nvSpPr>
        <p:spPr>
          <a:xfrm>
            <a:off x="900397" y="1320953"/>
            <a:ext cx="2816942" cy="161494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black"/>
                </a:solidFill>
                <a:latin typeface="Arial" panose="020B0604020202020204" pitchFamily="34" charset="0"/>
                <a:cs typeface="Arial" panose="020B0604020202020204" pitchFamily="34" charset="0"/>
              </a:rPr>
              <a:t>Infrastruktur</a:t>
            </a:r>
          </a:p>
        </p:txBody>
      </p:sp>
      <p:sp>
        <p:nvSpPr>
          <p:cNvPr id="7" name="Ellipse 6"/>
          <p:cNvSpPr/>
          <p:nvPr/>
        </p:nvSpPr>
        <p:spPr>
          <a:xfrm>
            <a:off x="5707399" y="3018765"/>
            <a:ext cx="2816942" cy="161494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black"/>
                </a:solidFill>
                <a:latin typeface="Arial" panose="020B0604020202020204" pitchFamily="34" charset="0"/>
                <a:cs typeface="Arial" panose="020B0604020202020204" pitchFamily="34" charset="0"/>
              </a:rPr>
              <a:t>Öffentliche Verwaltung</a:t>
            </a:r>
          </a:p>
        </p:txBody>
      </p:sp>
      <p:sp>
        <p:nvSpPr>
          <p:cNvPr id="8" name="Ellipse 7"/>
          <p:cNvSpPr/>
          <p:nvPr/>
        </p:nvSpPr>
        <p:spPr>
          <a:xfrm>
            <a:off x="5208334" y="948131"/>
            <a:ext cx="2816942" cy="1614948"/>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black"/>
                </a:solidFill>
                <a:latin typeface="Arial" panose="020B0604020202020204" pitchFamily="34" charset="0"/>
                <a:cs typeface="Arial" panose="020B0604020202020204" pitchFamily="34" charset="0"/>
              </a:rPr>
              <a:t>Rechtssicherheit</a:t>
            </a:r>
          </a:p>
        </p:txBody>
      </p:sp>
      <p:sp>
        <p:nvSpPr>
          <p:cNvPr id="9" name="Ellipse 8"/>
          <p:cNvSpPr/>
          <p:nvPr/>
        </p:nvSpPr>
        <p:spPr>
          <a:xfrm>
            <a:off x="1464343" y="3349567"/>
            <a:ext cx="2816942" cy="161494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black"/>
                </a:solidFill>
                <a:latin typeface="Arial" panose="020B0604020202020204" pitchFamily="34" charset="0"/>
                <a:cs typeface="Arial" panose="020B0604020202020204" pitchFamily="34" charset="0"/>
              </a:rPr>
              <a:t>Wohlergehen und Sicherheit</a:t>
            </a:r>
          </a:p>
        </p:txBody>
      </p:sp>
      <p:sp>
        <p:nvSpPr>
          <p:cNvPr id="11" name="Ellipse 10"/>
          <p:cNvSpPr/>
          <p:nvPr/>
        </p:nvSpPr>
        <p:spPr>
          <a:xfrm rot="607477">
            <a:off x="478563" y="1313832"/>
            <a:ext cx="1481183" cy="604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Wasser</a:t>
            </a:r>
          </a:p>
        </p:txBody>
      </p:sp>
      <p:sp>
        <p:nvSpPr>
          <p:cNvPr id="12" name="Ellipse 11"/>
          <p:cNvSpPr/>
          <p:nvPr/>
        </p:nvSpPr>
        <p:spPr>
          <a:xfrm rot="20466657">
            <a:off x="446346" y="2431878"/>
            <a:ext cx="1481183" cy="604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Abwasser</a:t>
            </a:r>
          </a:p>
        </p:txBody>
      </p:sp>
      <p:sp>
        <p:nvSpPr>
          <p:cNvPr id="13" name="Ellipse 12"/>
          <p:cNvSpPr/>
          <p:nvPr/>
        </p:nvSpPr>
        <p:spPr>
          <a:xfrm rot="21006681">
            <a:off x="2414265" y="1311045"/>
            <a:ext cx="1481183" cy="604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Strassen und Wege</a:t>
            </a:r>
          </a:p>
        </p:txBody>
      </p:sp>
      <p:sp>
        <p:nvSpPr>
          <p:cNvPr id="14" name="Ellipse 13"/>
          <p:cNvSpPr/>
          <p:nvPr/>
        </p:nvSpPr>
        <p:spPr>
          <a:xfrm rot="20011906">
            <a:off x="2572499" y="2116911"/>
            <a:ext cx="1481183" cy="604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Verkehr</a:t>
            </a:r>
          </a:p>
        </p:txBody>
      </p:sp>
      <p:sp>
        <p:nvSpPr>
          <p:cNvPr id="15" name="Ellipse 14"/>
          <p:cNvSpPr/>
          <p:nvPr/>
        </p:nvSpPr>
        <p:spPr>
          <a:xfrm rot="607477">
            <a:off x="6055317" y="2060373"/>
            <a:ext cx="1836460" cy="60482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Reglemente</a:t>
            </a:r>
          </a:p>
        </p:txBody>
      </p:sp>
      <p:sp>
        <p:nvSpPr>
          <p:cNvPr id="16" name="Ellipse 15"/>
          <p:cNvSpPr/>
          <p:nvPr/>
        </p:nvSpPr>
        <p:spPr>
          <a:xfrm rot="607477">
            <a:off x="6016903" y="468345"/>
            <a:ext cx="2684299" cy="86633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Bundesgesetze</a:t>
            </a:r>
          </a:p>
          <a:p>
            <a:pPr algn="ctr" defTabSz="685528"/>
            <a:r>
              <a:rPr lang="de-CH" sz="1500" b="1" dirty="0">
                <a:solidFill>
                  <a:prstClr val="white"/>
                </a:solidFill>
                <a:latin typeface="Arial" panose="020B0604020202020204" pitchFamily="34" charset="0"/>
                <a:cs typeface="Arial" panose="020B0604020202020204" pitchFamily="34" charset="0"/>
              </a:rPr>
              <a:t>Kantonale Gesetze</a:t>
            </a:r>
          </a:p>
        </p:txBody>
      </p:sp>
      <p:sp>
        <p:nvSpPr>
          <p:cNvPr id="17" name="Ellipse 16"/>
          <p:cNvSpPr/>
          <p:nvPr/>
        </p:nvSpPr>
        <p:spPr>
          <a:xfrm rot="20568257">
            <a:off x="4329645" y="1197663"/>
            <a:ext cx="1836460" cy="60482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Gemeinde-ordnung</a:t>
            </a:r>
          </a:p>
        </p:txBody>
      </p:sp>
      <p:sp>
        <p:nvSpPr>
          <p:cNvPr id="18" name="Ellipse 17"/>
          <p:cNvSpPr/>
          <p:nvPr/>
        </p:nvSpPr>
        <p:spPr>
          <a:xfrm rot="607477">
            <a:off x="7281715" y="2927226"/>
            <a:ext cx="1637252" cy="60482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Einwohneramt</a:t>
            </a:r>
          </a:p>
        </p:txBody>
      </p:sp>
      <p:sp>
        <p:nvSpPr>
          <p:cNvPr id="19" name="Ellipse 18"/>
          <p:cNvSpPr/>
          <p:nvPr/>
        </p:nvSpPr>
        <p:spPr>
          <a:xfrm rot="20778212">
            <a:off x="7540759" y="4033218"/>
            <a:ext cx="1441651" cy="60482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Finanzen</a:t>
            </a:r>
          </a:p>
        </p:txBody>
      </p:sp>
      <p:sp>
        <p:nvSpPr>
          <p:cNvPr id="20" name="Ellipse 19"/>
          <p:cNvSpPr/>
          <p:nvPr/>
        </p:nvSpPr>
        <p:spPr>
          <a:xfrm rot="20088964">
            <a:off x="3066179" y="3083322"/>
            <a:ext cx="1466339" cy="6048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Bildung</a:t>
            </a:r>
          </a:p>
        </p:txBody>
      </p:sp>
      <p:sp>
        <p:nvSpPr>
          <p:cNvPr id="21" name="Ellipse 20"/>
          <p:cNvSpPr/>
          <p:nvPr/>
        </p:nvSpPr>
        <p:spPr>
          <a:xfrm rot="20635337">
            <a:off x="260519" y="4135863"/>
            <a:ext cx="1818523" cy="6048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Sozialwesen</a:t>
            </a:r>
          </a:p>
        </p:txBody>
      </p:sp>
      <p:sp>
        <p:nvSpPr>
          <p:cNvPr id="22" name="Ellipse 21"/>
          <p:cNvSpPr/>
          <p:nvPr/>
        </p:nvSpPr>
        <p:spPr>
          <a:xfrm rot="402017">
            <a:off x="1106132" y="3181644"/>
            <a:ext cx="1807119" cy="6048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Gesundheit</a:t>
            </a:r>
          </a:p>
        </p:txBody>
      </p:sp>
      <p:sp>
        <p:nvSpPr>
          <p:cNvPr id="23" name="Ellipse 22"/>
          <p:cNvSpPr/>
          <p:nvPr/>
        </p:nvSpPr>
        <p:spPr>
          <a:xfrm rot="607477">
            <a:off x="3448728" y="4211415"/>
            <a:ext cx="1740496" cy="6048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Feuerwehr</a:t>
            </a:r>
          </a:p>
        </p:txBody>
      </p:sp>
      <p:sp>
        <p:nvSpPr>
          <p:cNvPr id="24" name="Ellipse 23"/>
          <p:cNvSpPr/>
          <p:nvPr/>
        </p:nvSpPr>
        <p:spPr>
          <a:xfrm rot="20490325">
            <a:off x="4875550" y="3070276"/>
            <a:ext cx="1836606" cy="705192"/>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Baubewilligungen</a:t>
            </a:r>
          </a:p>
        </p:txBody>
      </p:sp>
      <p:sp>
        <p:nvSpPr>
          <p:cNvPr id="26" name="Ellipse 25"/>
          <p:cNvSpPr/>
          <p:nvPr/>
        </p:nvSpPr>
        <p:spPr>
          <a:xfrm rot="455309">
            <a:off x="1950198" y="4466712"/>
            <a:ext cx="1129943" cy="6048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Kultur</a:t>
            </a:r>
          </a:p>
        </p:txBody>
      </p:sp>
      <p:sp>
        <p:nvSpPr>
          <p:cNvPr id="25" name="Ellipse 24"/>
          <p:cNvSpPr/>
          <p:nvPr/>
        </p:nvSpPr>
        <p:spPr>
          <a:xfrm rot="886800">
            <a:off x="5697336" y="4187196"/>
            <a:ext cx="1712069" cy="60482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r>
              <a:rPr lang="de-CH" sz="1500" b="1" dirty="0">
                <a:solidFill>
                  <a:prstClr val="white"/>
                </a:solidFill>
                <a:latin typeface="Arial" panose="020B0604020202020204" pitchFamily="34" charset="0"/>
                <a:cs typeface="Arial" panose="020B0604020202020204" pitchFamily="34" charset="0"/>
              </a:rPr>
              <a:t>Erbschafts-amt</a:t>
            </a:r>
          </a:p>
        </p:txBody>
      </p:sp>
    </p:spTree>
    <p:extLst>
      <p:ext uri="{BB962C8B-B14F-4D97-AF65-F5344CB8AC3E}">
        <p14:creationId xmlns:p14="http://schemas.microsoft.com/office/powerpoint/2010/main" val="3870380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3" name="Textfeld 2"/>
          <p:cNvSpPr txBox="1"/>
          <p:nvPr/>
        </p:nvSpPr>
        <p:spPr>
          <a:xfrm>
            <a:off x="1562328" y="383661"/>
            <a:ext cx="6841768" cy="715580"/>
          </a:xfrm>
          <a:prstGeom prst="rect">
            <a:avLst/>
          </a:prstGeom>
          <a:noFill/>
        </p:spPr>
        <p:txBody>
          <a:bodyPr wrap="square" lIns="68556" tIns="34289" rIns="68556" bIns="34289" rtlCol="0">
            <a:spAutoFit/>
          </a:bodyPr>
          <a:lstStyle/>
          <a:p>
            <a:pPr defTabSz="685528"/>
            <a:r>
              <a:rPr lang="de-CH" sz="2100" b="1" dirty="0">
                <a:solidFill>
                  <a:prstClr val="black"/>
                </a:solidFill>
                <a:latin typeface="Arial" panose="020B0604020202020204" pitchFamily="34" charset="0"/>
                <a:cs typeface="Arial" panose="020B0604020202020204" pitchFamily="34" charset="0"/>
              </a:rPr>
              <a:t>Funktionale Gliederung </a:t>
            </a:r>
          </a:p>
          <a:p>
            <a:pPr defTabSz="685528"/>
            <a:r>
              <a:rPr lang="de-CH" sz="2100" dirty="0">
                <a:solidFill>
                  <a:prstClr val="black"/>
                </a:solidFill>
              </a:rPr>
              <a:t>Quelle: Rechnung 2022, Wald AR / Netto-Beträge</a:t>
            </a:r>
          </a:p>
        </p:txBody>
      </p:sp>
      <p:graphicFrame>
        <p:nvGraphicFramePr>
          <p:cNvPr id="8" name="Diagramm 7"/>
          <p:cNvGraphicFramePr>
            <a:graphicFrameLocks/>
          </p:cNvGraphicFramePr>
          <p:nvPr>
            <p:extLst>
              <p:ext uri="{D42A27DB-BD31-4B8C-83A1-F6EECF244321}">
                <p14:modId xmlns:p14="http://schemas.microsoft.com/office/powerpoint/2010/main" val="844497319"/>
              </p:ext>
            </p:extLst>
          </p:nvPr>
        </p:nvGraphicFramePr>
        <p:xfrm>
          <a:off x="1304373" y="1314766"/>
          <a:ext cx="6767386" cy="371381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feld 1"/>
          <p:cNvSpPr txBox="1"/>
          <p:nvPr/>
        </p:nvSpPr>
        <p:spPr>
          <a:xfrm>
            <a:off x="1849592" y="1985794"/>
            <a:ext cx="1546618" cy="479192"/>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85528"/>
            <a:r>
              <a:rPr lang="de-CH" sz="1200" b="1" dirty="0">
                <a:solidFill>
                  <a:prstClr val="black"/>
                </a:solidFill>
                <a:latin typeface="Arial" panose="020B0604020202020204" pitchFamily="34" charset="0"/>
                <a:cs typeface="Arial" panose="020B0604020202020204" pitchFamily="34" charset="0"/>
              </a:rPr>
              <a:t>Soziale Sicherheit</a:t>
            </a:r>
          </a:p>
        </p:txBody>
      </p:sp>
      <p:sp>
        <p:nvSpPr>
          <p:cNvPr id="10" name="Textfeld 1"/>
          <p:cNvSpPr txBox="1"/>
          <p:nvPr/>
        </p:nvSpPr>
        <p:spPr>
          <a:xfrm>
            <a:off x="2041331" y="2903266"/>
            <a:ext cx="1066405" cy="444618"/>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85528"/>
            <a:r>
              <a:rPr lang="de-CH" sz="1200" b="1" dirty="0">
                <a:solidFill>
                  <a:prstClr val="black"/>
                </a:solidFill>
                <a:latin typeface="Arial" panose="020B0604020202020204" pitchFamily="34" charset="0"/>
                <a:cs typeface="Arial" panose="020B0604020202020204" pitchFamily="34" charset="0"/>
              </a:rPr>
              <a:t>Gesundheit</a:t>
            </a:r>
          </a:p>
        </p:txBody>
      </p:sp>
      <p:sp>
        <p:nvSpPr>
          <p:cNvPr id="11" name="Textfeld 1"/>
          <p:cNvSpPr txBox="1"/>
          <p:nvPr/>
        </p:nvSpPr>
        <p:spPr>
          <a:xfrm>
            <a:off x="1404943" y="3555074"/>
            <a:ext cx="1716530" cy="544293"/>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85528"/>
            <a:r>
              <a:rPr lang="de-CH" sz="1200" b="1" dirty="0">
                <a:solidFill>
                  <a:prstClr val="black"/>
                </a:solidFill>
                <a:latin typeface="Arial" panose="020B0604020202020204" pitchFamily="34" charset="0"/>
                <a:cs typeface="Arial" panose="020B0604020202020204" pitchFamily="34" charset="0"/>
              </a:rPr>
              <a:t>Kultur, Sport, Freizeit, Kirche</a:t>
            </a:r>
          </a:p>
        </p:txBody>
      </p:sp>
      <p:sp>
        <p:nvSpPr>
          <p:cNvPr id="12" name="Textfeld 1"/>
          <p:cNvSpPr txBox="1"/>
          <p:nvPr/>
        </p:nvSpPr>
        <p:spPr>
          <a:xfrm>
            <a:off x="5890847" y="1756519"/>
            <a:ext cx="2513247" cy="472211"/>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528"/>
            <a:r>
              <a:rPr lang="de-CH" sz="1200" b="1" dirty="0">
                <a:solidFill>
                  <a:prstClr val="black"/>
                </a:solidFill>
                <a:latin typeface="Arial" panose="020B0604020202020204" pitchFamily="34" charset="0"/>
                <a:cs typeface="Arial" panose="020B0604020202020204" pitchFamily="34" charset="0"/>
              </a:rPr>
              <a:t>Öffentliche Ordnung und Sicherheit</a:t>
            </a:r>
          </a:p>
        </p:txBody>
      </p:sp>
      <p:sp>
        <p:nvSpPr>
          <p:cNvPr id="13" name="Textfeld 1"/>
          <p:cNvSpPr txBox="1"/>
          <p:nvPr/>
        </p:nvSpPr>
        <p:spPr>
          <a:xfrm>
            <a:off x="5240959" y="1547534"/>
            <a:ext cx="2140610" cy="171013"/>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528"/>
            <a:r>
              <a:rPr lang="de-CH" sz="1200" b="1" dirty="0">
                <a:solidFill>
                  <a:prstClr val="black"/>
                </a:solidFill>
                <a:latin typeface="Arial" panose="020B0604020202020204" pitchFamily="34" charset="0"/>
                <a:cs typeface="Arial" panose="020B0604020202020204" pitchFamily="34" charset="0"/>
              </a:rPr>
              <a:t>Allgemeine Verwaltung</a:t>
            </a:r>
          </a:p>
        </p:txBody>
      </p:sp>
      <p:sp>
        <p:nvSpPr>
          <p:cNvPr id="14" name="Textfeld 1"/>
          <p:cNvSpPr txBox="1"/>
          <p:nvPr/>
        </p:nvSpPr>
        <p:spPr>
          <a:xfrm>
            <a:off x="3204942" y="1394721"/>
            <a:ext cx="742612" cy="235364"/>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528"/>
            <a:r>
              <a:rPr lang="de-CH" sz="1200" b="1" dirty="0">
                <a:solidFill>
                  <a:prstClr val="black"/>
                </a:solidFill>
                <a:latin typeface="Arial" panose="020B0604020202020204" pitchFamily="34" charset="0"/>
                <a:cs typeface="Arial" panose="020B0604020202020204" pitchFamily="34" charset="0"/>
              </a:rPr>
              <a:t>Verkehr</a:t>
            </a:r>
          </a:p>
        </p:txBody>
      </p:sp>
      <p:sp>
        <p:nvSpPr>
          <p:cNvPr id="15" name="Textfeld 1"/>
          <p:cNvSpPr txBox="1"/>
          <p:nvPr/>
        </p:nvSpPr>
        <p:spPr>
          <a:xfrm>
            <a:off x="2041338" y="1191424"/>
            <a:ext cx="2475067" cy="246680"/>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85528"/>
            <a:r>
              <a:rPr lang="de-CH" sz="1200" b="1" dirty="0">
                <a:solidFill>
                  <a:prstClr val="black"/>
                </a:solidFill>
                <a:latin typeface="Arial" panose="020B0604020202020204" pitchFamily="34" charset="0"/>
                <a:cs typeface="Arial" panose="020B0604020202020204" pitchFamily="34" charset="0"/>
              </a:rPr>
              <a:t>Umweltschutz, Raumordnung</a:t>
            </a:r>
          </a:p>
        </p:txBody>
      </p:sp>
      <p:sp>
        <p:nvSpPr>
          <p:cNvPr id="16" name="Textfeld 1"/>
          <p:cNvSpPr txBox="1"/>
          <p:nvPr/>
        </p:nvSpPr>
        <p:spPr>
          <a:xfrm>
            <a:off x="4514168" y="1240228"/>
            <a:ext cx="1311447" cy="264300"/>
          </a:xfrm>
          <a:prstGeom prst="rect">
            <a:avLst/>
          </a:prstGeom>
        </p:spPr>
        <p:txBody>
          <a:bodyPr wrap="square" lIns="68556" tIns="34289" rIns="68556" bIns="34289"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528"/>
            <a:r>
              <a:rPr lang="de-CH" sz="1200" b="1" dirty="0">
                <a:solidFill>
                  <a:prstClr val="black"/>
                </a:solidFill>
                <a:latin typeface="Arial" panose="020B0604020202020204" pitchFamily="34" charset="0"/>
                <a:cs typeface="Arial" panose="020B0604020202020204" pitchFamily="34" charset="0"/>
              </a:rPr>
              <a:t>Volkswirtschaft</a:t>
            </a:r>
          </a:p>
        </p:txBody>
      </p:sp>
    </p:spTree>
    <p:extLst>
      <p:ext uri="{BB962C8B-B14F-4D97-AF65-F5344CB8AC3E}">
        <p14:creationId xmlns:p14="http://schemas.microsoft.com/office/powerpoint/2010/main" val="1155148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4156219753"/>
              </p:ext>
            </p:extLst>
          </p:nvPr>
        </p:nvGraphicFramePr>
        <p:xfrm>
          <a:off x="1562325" y="1791111"/>
          <a:ext cx="6841768" cy="2863568"/>
        </p:xfrm>
        <a:graphic>
          <a:graphicData uri="http://schemas.openxmlformats.org/drawingml/2006/chart">
            <c:chart xmlns:c="http://schemas.openxmlformats.org/drawingml/2006/chart" xmlns:r="http://schemas.openxmlformats.org/officeDocument/2006/relationships" r:id="rId2"/>
          </a:graphicData>
        </a:graphic>
      </p:graphicFrame>
      <p:pic>
        <p:nvPicPr>
          <p:cNvPr id="5"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754" y="421731"/>
            <a:ext cx="554417" cy="698396"/>
          </a:xfrm>
          <a:prstGeom prst="rect">
            <a:avLst/>
          </a:prstGeom>
        </p:spPr>
      </p:pic>
      <p:sp>
        <p:nvSpPr>
          <p:cNvPr id="6" name="Textfeld 5"/>
          <p:cNvSpPr txBox="1"/>
          <p:nvPr/>
        </p:nvSpPr>
        <p:spPr>
          <a:xfrm>
            <a:off x="1562328" y="63380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Schulkosten pro Lernenden</a:t>
            </a:r>
          </a:p>
        </p:txBody>
      </p:sp>
      <p:sp>
        <p:nvSpPr>
          <p:cNvPr id="7" name="Textfeld 6"/>
          <p:cNvSpPr txBox="1"/>
          <p:nvPr/>
        </p:nvSpPr>
        <p:spPr>
          <a:xfrm>
            <a:off x="1562326" y="1120136"/>
            <a:ext cx="4324124" cy="600163"/>
          </a:xfrm>
          <a:prstGeom prst="rect">
            <a:avLst/>
          </a:prstGeom>
          <a:noFill/>
        </p:spPr>
        <p:txBody>
          <a:bodyPr wrap="square" lIns="68556" tIns="34289" rIns="68556" bIns="34289" rtlCol="0">
            <a:spAutoFit/>
          </a:bodyPr>
          <a:lstStyle/>
          <a:p>
            <a:pPr defTabSz="685528"/>
            <a:r>
              <a:rPr lang="de-CH" sz="1700" dirty="0">
                <a:solidFill>
                  <a:prstClr val="black"/>
                </a:solidFill>
                <a:latin typeface="Arial" panose="020B0604020202020204" pitchFamily="34" charset="0"/>
                <a:cs typeface="Arial" panose="020B0604020202020204" pitchFamily="34" charset="0"/>
              </a:rPr>
              <a:t>Vergleiche mit verschiedenen Gemeinden</a:t>
            </a:r>
          </a:p>
          <a:p>
            <a:pPr defTabSz="685528"/>
            <a:r>
              <a:rPr lang="de-CH" sz="1700" dirty="0">
                <a:solidFill>
                  <a:prstClr val="black"/>
                </a:solidFill>
                <a:latin typeface="Arial" panose="020B0604020202020204" pitchFamily="34" charset="0"/>
                <a:cs typeface="Arial" panose="020B0604020202020204" pitchFamily="34" charset="0"/>
              </a:rPr>
              <a:t>Quelle: Finanzstatistik KT. AR</a:t>
            </a:r>
          </a:p>
        </p:txBody>
      </p:sp>
    </p:spTree>
    <p:extLst>
      <p:ext uri="{BB962C8B-B14F-4D97-AF65-F5344CB8AC3E}">
        <p14:creationId xmlns:p14="http://schemas.microsoft.com/office/powerpoint/2010/main" val="519441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895609301"/>
              </p:ext>
            </p:extLst>
          </p:nvPr>
        </p:nvGraphicFramePr>
        <p:xfrm>
          <a:off x="1362075" y="1933987"/>
          <a:ext cx="6670544" cy="2863568"/>
        </p:xfrm>
        <a:graphic>
          <a:graphicData uri="http://schemas.openxmlformats.org/drawingml/2006/chart">
            <c:chart xmlns:c="http://schemas.openxmlformats.org/drawingml/2006/chart" xmlns:r="http://schemas.openxmlformats.org/officeDocument/2006/relationships" r:id="rId3"/>
          </a:graphicData>
        </a:graphic>
      </p:graphicFrame>
      <p:pic>
        <p:nvPicPr>
          <p:cNvPr id="5" name="Inhaltsplatzhalt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754" y="421731"/>
            <a:ext cx="554417" cy="698396"/>
          </a:xfrm>
          <a:prstGeom prst="rect">
            <a:avLst/>
          </a:prstGeom>
        </p:spPr>
      </p:pic>
      <p:sp>
        <p:nvSpPr>
          <p:cNvPr id="6" name="Textfeld 5"/>
          <p:cNvSpPr txBox="1"/>
          <p:nvPr/>
        </p:nvSpPr>
        <p:spPr>
          <a:xfrm>
            <a:off x="1562328" y="63380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Schulkosten</a:t>
            </a:r>
          </a:p>
        </p:txBody>
      </p:sp>
      <p:sp>
        <p:nvSpPr>
          <p:cNvPr id="7" name="Textfeld 6"/>
          <p:cNvSpPr txBox="1"/>
          <p:nvPr/>
        </p:nvSpPr>
        <p:spPr>
          <a:xfrm>
            <a:off x="1638512" y="1114487"/>
            <a:ext cx="6689397" cy="600163"/>
          </a:xfrm>
          <a:prstGeom prst="rect">
            <a:avLst/>
          </a:prstGeom>
          <a:noFill/>
        </p:spPr>
        <p:txBody>
          <a:bodyPr wrap="square" lIns="68556" tIns="34289" rIns="68556" bIns="34289" rtlCol="0">
            <a:spAutoFit/>
          </a:bodyPr>
          <a:lstStyle/>
          <a:p>
            <a:pPr defTabSz="685528"/>
            <a:r>
              <a:rPr lang="de-CH" sz="1700" dirty="0">
                <a:solidFill>
                  <a:prstClr val="black"/>
                </a:solidFill>
                <a:latin typeface="Arial" panose="020B0604020202020204" pitchFamily="34" charset="0"/>
                <a:cs typeface="Arial" panose="020B0604020202020204" pitchFamily="34" charset="0"/>
              </a:rPr>
              <a:t>Vergleiche mit verschiedenen Gemeinden</a:t>
            </a:r>
          </a:p>
          <a:p>
            <a:pPr defTabSz="685528"/>
            <a:r>
              <a:rPr lang="de-CH" sz="1700" dirty="0">
                <a:solidFill>
                  <a:prstClr val="black"/>
                </a:solidFill>
                <a:latin typeface="Arial" panose="020B0604020202020204" pitchFamily="34" charset="0"/>
                <a:cs typeface="Arial" panose="020B0604020202020204" pitchFamily="34" charset="0"/>
              </a:rPr>
              <a:t>Quelle: Jahresrechnungen der Gemeinden / Netto-Beträge</a:t>
            </a:r>
          </a:p>
        </p:txBody>
      </p:sp>
      <p:graphicFrame>
        <p:nvGraphicFramePr>
          <p:cNvPr id="8" name="Diagramm 7"/>
          <p:cNvGraphicFramePr>
            <a:graphicFrameLocks/>
          </p:cNvGraphicFramePr>
          <p:nvPr>
            <p:extLst>
              <p:ext uri="{D42A27DB-BD31-4B8C-83A1-F6EECF244321}">
                <p14:modId xmlns:p14="http://schemas.microsoft.com/office/powerpoint/2010/main" val="1634685111"/>
              </p:ext>
            </p:extLst>
          </p:nvPr>
        </p:nvGraphicFramePr>
        <p:xfrm>
          <a:off x="1562326" y="1779843"/>
          <a:ext cx="5613540" cy="26477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0928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3805085" y="1598902"/>
            <a:ext cx="4763731" cy="1927449"/>
          </a:xfrm>
          <a:prstGeom prst="rect">
            <a:avLst/>
          </a:prstGeom>
          <a:noFill/>
        </p:spPr>
        <p:txBody>
          <a:bodyPr wrap="square" lIns="68556" tIns="34289" rIns="68556" bIns="34289" rtlCol="0">
            <a:spAutoFit/>
          </a:bodyPr>
          <a:lstStyle/>
          <a:p>
            <a:pPr defTabSz="685528">
              <a:tabLst>
                <a:tab pos="4303574" algn="l"/>
              </a:tabLst>
            </a:pPr>
            <a:r>
              <a:rPr lang="de-CH" sz="1700" dirty="0">
                <a:solidFill>
                  <a:prstClr val="black"/>
                </a:solidFill>
                <a:latin typeface="Arial" panose="020B0604020202020204" pitchFamily="34" charset="0"/>
                <a:cs typeface="Arial" panose="020B0604020202020204" pitchFamily="34" charset="0"/>
              </a:rPr>
              <a:t>Total gibt es </a:t>
            </a:r>
            <a:r>
              <a:rPr lang="de-CH" sz="1700" dirty="0" smtClean="0">
                <a:solidFill>
                  <a:prstClr val="black"/>
                </a:solidFill>
                <a:latin typeface="Arial" panose="020B0604020202020204" pitchFamily="34" charset="0"/>
                <a:cs typeface="Arial" panose="020B0604020202020204" pitchFamily="34" charset="0"/>
              </a:rPr>
              <a:t>33 Zusammenarbeits- </a:t>
            </a:r>
            <a:r>
              <a:rPr lang="de-CH" sz="1700" dirty="0" err="1">
                <a:solidFill>
                  <a:prstClr val="black"/>
                </a:solidFill>
                <a:latin typeface="Arial" panose="020B0604020202020204" pitchFamily="34" charset="0"/>
                <a:cs typeface="Arial" panose="020B0604020202020204" pitchFamily="34" charset="0"/>
              </a:rPr>
              <a:t>vereinbarungen</a:t>
            </a:r>
            <a:endParaRPr lang="de-CH" sz="17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Anbieter, die den ganzen Kanton bedienen, wie z.B. ARI</a:t>
            </a:r>
          </a:p>
          <a:p>
            <a:pPr marL="342758" indent="-34275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z.B. Abwasserverband, Feuerwehr, Zivilstandamt</a:t>
            </a:r>
          </a:p>
          <a:p>
            <a:pPr marL="342758" indent="-34275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Gremien für politische Exkurse</a:t>
            </a:r>
          </a:p>
        </p:txBody>
      </p:sp>
      <p:sp>
        <p:nvSpPr>
          <p:cNvPr id="3" name="Textfeld 2"/>
          <p:cNvSpPr txBox="1"/>
          <p:nvPr/>
        </p:nvSpPr>
        <p:spPr>
          <a:xfrm>
            <a:off x="1562328" y="70796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Vernetzung, wie ist Wald heute organisiert</a:t>
            </a:r>
          </a:p>
        </p:txBody>
      </p:sp>
      <p:graphicFrame>
        <p:nvGraphicFramePr>
          <p:cNvPr id="6" name="Diagramm 5"/>
          <p:cNvGraphicFramePr>
            <a:graphicFrameLocks/>
          </p:cNvGraphicFramePr>
          <p:nvPr>
            <p:extLst>
              <p:ext uri="{D42A27DB-BD31-4B8C-83A1-F6EECF244321}">
                <p14:modId xmlns:p14="http://schemas.microsoft.com/office/powerpoint/2010/main" val="3436320050"/>
              </p:ext>
            </p:extLst>
          </p:nvPr>
        </p:nvGraphicFramePr>
        <p:xfrm>
          <a:off x="383469" y="1415903"/>
          <a:ext cx="3253079" cy="319890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3805088" y="3652073"/>
            <a:ext cx="4321279" cy="865620"/>
          </a:xfrm>
          <a:prstGeom prst="rect">
            <a:avLst/>
          </a:prstGeom>
          <a:noFill/>
        </p:spPr>
        <p:txBody>
          <a:bodyPr wrap="square" lIns="68556" tIns="34289" rIns="68556" bIns="34289" rtlCol="0">
            <a:spAutoFit/>
          </a:bodyPr>
          <a:lstStyle/>
          <a:p>
            <a:pPr defTabSz="685528"/>
            <a:r>
              <a:rPr lang="de-CH" sz="1700" dirty="0">
                <a:solidFill>
                  <a:prstClr val="black"/>
                </a:solidFill>
                <a:latin typeface="Arial" panose="020B0604020202020204" pitchFamily="34" charset="0"/>
                <a:cs typeface="Arial" panose="020B0604020202020204" pitchFamily="34" charset="0"/>
              </a:rPr>
              <a:t>Ohne solche Kooperationen könnte eine einzelne Gemeinde diese grossen Aufgaben nicht sicherstellen.</a:t>
            </a:r>
          </a:p>
        </p:txBody>
      </p:sp>
    </p:spTree>
    <p:extLst>
      <p:ext uri="{BB962C8B-B14F-4D97-AF65-F5344CB8AC3E}">
        <p14:creationId xmlns:p14="http://schemas.microsoft.com/office/powerpoint/2010/main" val="3648489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4986724" y="1326350"/>
            <a:ext cx="3869699" cy="2723821"/>
          </a:xfrm>
          <a:prstGeom prst="rect">
            <a:avLst/>
          </a:prstGeom>
          <a:noFill/>
        </p:spPr>
        <p:txBody>
          <a:bodyPr wrap="square" lIns="68556" tIns="34289" rIns="68556" bIns="34289" rtlCol="0">
            <a:spAutoFit/>
          </a:bodyPr>
          <a:lstStyle/>
          <a:p>
            <a:pPr marL="257078" indent="-25707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Die Zusammenarbeit ist am intensivsten mit den Nachbar-gemeinden</a:t>
            </a:r>
          </a:p>
          <a:p>
            <a:pPr marL="257078" indent="-25707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Am meisten gemeinsame Aufgabenerfüllungen gibt es mit </a:t>
            </a:r>
            <a:r>
              <a:rPr lang="de-CH" sz="1700" dirty="0" err="1">
                <a:solidFill>
                  <a:prstClr val="black"/>
                </a:solidFill>
                <a:latin typeface="Arial" panose="020B0604020202020204" pitchFamily="34" charset="0"/>
                <a:cs typeface="Arial" panose="020B0604020202020204" pitchFamily="34" charset="0"/>
              </a:rPr>
              <a:t>Rehetobel</a:t>
            </a:r>
            <a:endParaRPr lang="de-CH" sz="1700" dirty="0">
              <a:solidFill>
                <a:prstClr val="black"/>
              </a:solidFill>
              <a:latin typeface="Arial" panose="020B0604020202020204" pitchFamily="34" charset="0"/>
              <a:cs typeface="Arial" panose="020B0604020202020204" pitchFamily="34" charset="0"/>
            </a:endParaRPr>
          </a:p>
          <a:p>
            <a:pPr marL="257078" indent="-257078" defTabSz="685528">
              <a:buFontTx/>
              <a:buChar char="-"/>
              <a:tabLst>
                <a:tab pos="4303574" algn="l"/>
              </a:tabLst>
            </a:pPr>
            <a:r>
              <a:rPr lang="de-CH" sz="1700" dirty="0">
                <a:solidFill>
                  <a:prstClr val="black"/>
                </a:solidFill>
                <a:latin typeface="Arial" panose="020B0604020202020204" pitchFamily="34" charset="0"/>
                <a:cs typeface="Arial" panose="020B0604020202020204" pitchFamily="34" charset="0"/>
              </a:rPr>
              <a:t>Im Weiteren gibt es ähnlich viele Themen die mit allen Vorderländer-Gemeinden gelöst werden</a:t>
            </a:r>
          </a:p>
          <a:p>
            <a:pPr marL="257078" indent="-257078" defTabSz="685528">
              <a:buFontTx/>
              <a:buChar char="-"/>
              <a:tabLst>
                <a:tab pos="4303574" algn="l"/>
              </a:tabLst>
            </a:pPr>
            <a:endParaRPr lang="de-CH" sz="1700" dirty="0">
              <a:solidFill>
                <a:prstClr val="black"/>
              </a:solidFill>
              <a:latin typeface="Arial" panose="020B0604020202020204" pitchFamily="34" charset="0"/>
              <a:cs typeface="Arial" panose="020B0604020202020204" pitchFamily="34" charset="0"/>
            </a:endParaRPr>
          </a:p>
        </p:txBody>
      </p:sp>
      <p:graphicFrame>
        <p:nvGraphicFramePr>
          <p:cNvPr id="6" name="Diagramm 5"/>
          <p:cNvGraphicFramePr>
            <a:graphicFrameLocks/>
          </p:cNvGraphicFramePr>
          <p:nvPr>
            <p:extLst>
              <p:ext uri="{D42A27DB-BD31-4B8C-83A1-F6EECF244321}">
                <p14:modId xmlns:p14="http://schemas.microsoft.com/office/powerpoint/2010/main" val="1885040402"/>
              </p:ext>
            </p:extLst>
          </p:nvPr>
        </p:nvGraphicFramePr>
        <p:xfrm>
          <a:off x="464574" y="1442847"/>
          <a:ext cx="4522133" cy="3639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10887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1562330" y="1547564"/>
            <a:ext cx="7294081" cy="2285241"/>
          </a:xfrm>
          <a:prstGeom prst="rect">
            <a:avLst/>
          </a:prstGeom>
          <a:noFill/>
        </p:spPr>
        <p:txBody>
          <a:bodyPr wrap="square" lIns="68556" tIns="34289" rIns="68556" bIns="34289" rtlCol="0">
            <a:spAutoFit/>
          </a:bodyPr>
          <a:lstStyle/>
          <a:p>
            <a:pPr marL="257078" indent="-257078" defTabSz="685528">
              <a:buFontTx/>
              <a:buChar char="-"/>
              <a:tabLst>
                <a:tab pos="4303574" algn="l"/>
              </a:tabLst>
            </a:pPr>
            <a:r>
              <a:rPr lang="de-CH" dirty="0">
                <a:solidFill>
                  <a:prstClr val="black"/>
                </a:solidFill>
                <a:latin typeface="Arial" panose="020B0604020202020204" pitchFamily="34" charset="0"/>
                <a:cs typeface="Arial" panose="020B0604020202020204" pitchFamily="34" charset="0"/>
              </a:rPr>
              <a:t>Die Gemeinden sind angewiesen auf Kooperationen auf operativer Ebene und es entwickeln sich auch laufend neue (z.B. bei der Bauverwaltung).</a:t>
            </a:r>
          </a:p>
          <a:p>
            <a:pPr marL="257078" indent="-257078" defTabSz="685528">
              <a:buFontTx/>
              <a:buChar char="-"/>
              <a:tabLst>
                <a:tab pos="4303574" algn="l"/>
              </a:tabLst>
            </a:pPr>
            <a:endParaRPr lang="de-CH" dirty="0">
              <a:solidFill>
                <a:prstClr val="black"/>
              </a:solidFill>
              <a:latin typeface="Arial" panose="020B0604020202020204" pitchFamily="34" charset="0"/>
              <a:cs typeface="Arial" panose="020B0604020202020204" pitchFamily="34" charset="0"/>
            </a:endParaRPr>
          </a:p>
          <a:p>
            <a:pPr marL="257078" indent="-257078" defTabSz="685528">
              <a:buFontTx/>
              <a:buChar char="-"/>
              <a:tabLst>
                <a:tab pos="4303574" algn="l"/>
              </a:tabLst>
            </a:pPr>
            <a:r>
              <a:rPr lang="de-CH" dirty="0">
                <a:solidFill>
                  <a:prstClr val="black"/>
                </a:solidFill>
                <a:latin typeface="Arial" panose="020B0604020202020204" pitchFamily="34" charset="0"/>
                <a:cs typeface="Arial" panose="020B0604020202020204" pitchFamily="34" charset="0"/>
              </a:rPr>
              <a:t>Diese Kooperationen erfolgen losgelöst von politischen Diskussionen, jede Gemeinde hat ihre autonomen Entscheidungswege und entsprechende Gremien.</a:t>
            </a:r>
          </a:p>
          <a:p>
            <a:pPr marL="257078" indent="-257078" defTabSz="685528">
              <a:buFontTx/>
              <a:buChar char="-"/>
              <a:tabLst>
                <a:tab pos="4303574" algn="l"/>
              </a:tabLst>
            </a:pPr>
            <a:endParaRPr lang="de-CH" dirty="0">
              <a:solidFill>
                <a:prstClr val="black"/>
              </a:solidFill>
              <a:latin typeface="Arial" panose="020B0604020202020204" pitchFamily="34" charset="0"/>
              <a:cs typeface="Arial" panose="020B0604020202020204" pitchFamily="34" charset="0"/>
            </a:endParaRPr>
          </a:p>
        </p:txBody>
      </p:sp>
      <p:sp>
        <p:nvSpPr>
          <p:cNvPr id="7" name="Textfeld 6"/>
          <p:cNvSpPr txBox="1"/>
          <p:nvPr/>
        </p:nvSpPr>
        <p:spPr>
          <a:xfrm>
            <a:off x="1562328" y="63380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Fazit</a:t>
            </a:r>
          </a:p>
        </p:txBody>
      </p:sp>
    </p:spTree>
    <p:extLst>
      <p:ext uri="{BB962C8B-B14F-4D97-AF65-F5344CB8AC3E}">
        <p14:creationId xmlns:p14="http://schemas.microsoft.com/office/powerpoint/2010/main" val="2915700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0 aktuelle Design Trends, die du kennen soll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54" y="1268015"/>
            <a:ext cx="7248571" cy="343631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3" name="Textfeld 2"/>
          <p:cNvSpPr txBox="1"/>
          <p:nvPr/>
        </p:nvSpPr>
        <p:spPr>
          <a:xfrm>
            <a:off x="1562328" y="70796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Wo gibt es Optimierungsbedarf</a:t>
            </a:r>
          </a:p>
        </p:txBody>
      </p:sp>
      <p:sp>
        <p:nvSpPr>
          <p:cNvPr id="5" name="Textfeld 4"/>
          <p:cNvSpPr txBox="1"/>
          <p:nvPr/>
        </p:nvSpPr>
        <p:spPr>
          <a:xfrm>
            <a:off x="1440246" y="1534512"/>
            <a:ext cx="6649247" cy="2977739"/>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white">
                    <a:lumMod val="95000"/>
                  </a:prstClr>
                </a:solidFill>
                <a:latin typeface="Arial" panose="020B0604020202020204" pitchFamily="34" charset="0"/>
                <a:cs typeface="Arial" panose="020B0604020202020204" pitchFamily="34" charset="0"/>
              </a:rPr>
              <a:t>Behörden</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Interessante Aufgaben für potentielle Mitglieder</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weniger Personen erforderlich</a:t>
            </a:r>
          </a:p>
          <a:p>
            <a:pPr defTabSz="685528">
              <a:tabLst>
                <a:tab pos="4303574" algn="l"/>
              </a:tabLst>
            </a:pPr>
            <a:r>
              <a:rPr lang="de-CH" sz="2100" b="1" dirty="0">
                <a:solidFill>
                  <a:prstClr val="white">
                    <a:lumMod val="95000"/>
                  </a:prstClr>
                </a:solidFill>
                <a:latin typeface="Arial" panose="020B0604020202020204" pitchFamily="34" charset="0"/>
                <a:cs typeface="Arial" panose="020B0604020202020204" pitchFamily="34" charset="0"/>
              </a:rPr>
              <a:t>Digitale Entwicklung</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Digitale Büro und Prozesse optimieren</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Konzepte und Fachpersonen entwickeln</a:t>
            </a:r>
          </a:p>
          <a:p>
            <a:pPr defTabSz="685528">
              <a:tabLst>
                <a:tab pos="4303574" algn="l"/>
              </a:tabLst>
            </a:pPr>
            <a:r>
              <a:rPr lang="de-CH" sz="2100" b="1" dirty="0">
                <a:solidFill>
                  <a:prstClr val="white">
                    <a:lumMod val="95000"/>
                  </a:prstClr>
                </a:solidFill>
                <a:latin typeface="Arial" panose="020B0604020202020204" pitchFamily="34" charset="0"/>
                <a:cs typeface="Arial" panose="020B0604020202020204" pitchFamily="34" charset="0"/>
              </a:rPr>
              <a:t>Sozialmedia</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Kommunikation und Information </a:t>
            </a:r>
          </a:p>
          <a:p>
            <a:pPr marL="342758" indent="-342758" defTabSz="685528">
              <a:buFontTx/>
              <a:buChar char="-"/>
              <a:tabLst>
                <a:tab pos="4303574" algn="l"/>
              </a:tabLst>
            </a:pPr>
            <a:r>
              <a:rPr lang="de-CH" sz="2100" dirty="0">
                <a:solidFill>
                  <a:prstClr val="white">
                    <a:lumMod val="95000"/>
                  </a:prstClr>
                </a:solidFill>
                <a:latin typeface="Arial" panose="020B0604020202020204" pitchFamily="34" charset="0"/>
                <a:cs typeface="Arial" panose="020B0604020202020204" pitchFamily="34" charset="0"/>
              </a:rPr>
              <a:t>Push-Nachrichten für die interessierte Bevölkerung</a:t>
            </a:r>
          </a:p>
        </p:txBody>
      </p:sp>
    </p:spTree>
    <p:extLst>
      <p:ext uri="{BB962C8B-B14F-4D97-AF65-F5344CB8AC3E}">
        <p14:creationId xmlns:p14="http://schemas.microsoft.com/office/powerpoint/2010/main" val="2856514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endParaRPr lang="de-CH"/>
          </a:p>
        </p:txBody>
      </p:sp>
      <p:sp>
        <p:nvSpPr>
          <p:cNvPr id="9" name="Textfeld 8"/>
          <p:cNvSpPr txBox="1"/>
          <p:nvPr/>
        </p:nvSpPr>
        <p:spPr>
          <a:xfrm>
            <a:off x="887016" y="789575"/>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pic>
        <p:nvPicPr>
          <p:cNvPr id="4100"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682" y="195487"/>
            <a:ext cx="1080195" cy="72965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F:\IG_Wald_Photos\Webseite\1000_F_254834150_3Zndby7Z7iDYhxVacokfXNSYStHDE5t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39" y="0"/>
            <a:ext cx="9253875" cy="5143500"/>
          </a:xfrm>
          <a:prstGeom prst="rect">
            <a:avLst/>
          </a:prstGeom>
          <a:noFill/>
          <a:ln>
            <a:noFill/>
          </a:ln>
        </p:spPr>
      </p:pic>
      <p:sp>
        <p:nvSpPr>
          <p:cNvPr id="11" name="Textfeld 2"/>
          <p:cNvSpPr txBox="1">
            <a:spLocks noChangeArrowheads="1"/>
          </p:cNvSpPr>
          <p:nvPr/>
        </p:nvSpPr>
        <p:spPr bwMode="auto">
          <a:xfrm>
            <a:off x="172248" y="925149"/>
            <a:ext cx="8699500" cy="2799755"/>
          </a:xfrm>
          <a:prstGeom prst="rect">
            <a:avLst/>
          </a:prstGeom>
          <a:noFill/>
          <a:ln w="9525">
            <a:noFill/>
            <a:miter lim="800000"/>
            <a:headEnd/>
            <a:tailEnd/>
          </a:ln>
        </p:spPr>
        <p:txBody>
          <a:bodyPr rot="0" vert="horz" wrap="square" lIns="91406" tIns="45703" rIns="91406" bIns="45703" anchor="t" anchorCtr="0">
            <a:noAutofit/>
          </a:bodyPr>
          <a:lstStyle/>
          <a:p>
            <a:pPr algn="ctr">
              <a:lnSpc>
                <a:spcPct val="115000"/>
              </a:lnSpc>
              <a:spcBef>
                <a:spcPts val="1800"/>
              </a:spcBef>
              <a:spcAft>
                <a:spcPts val="600"/>
              </a:spcAft>
            </a:pPr>
            <a:r>
              <a:rPr lang="de-CH" sz="6800" b="1" dirty="0">
                <a:solidFill>
                  <a:srgbClr val="FFFFFF"/>
                </a:solidFill>
                <a:latin typeface="Franklin Gothic Demi"/>
                <a:ea typeface="Calibri"/>
                <a:cs typeface="Times New Roman"/>
              </a:rPr>
              <a:t>Herzlich willkommen</a:t>
            </a:r>
          </a:p>
          <a:p>
            <a:pPr algn="ctr">
              <a:lnSpc>
                <a:spcPct val="115000"/>
              </a:lnSpc>
              <a:spcBef>
                <a:spcPts val="1800"/>
              </a:spcBef>
              <a:spcAft>
                <a:spcPts val="600"/>
              </a:spcAft>
            </a:pPr>
            <a:r>
              <a:rPr lang="de-CH" sz="6800" b="1" dirty="0">
                <a:solidFill>
                  <a:srgbClr val="FFFFFF"/>
                </a:solidFill>
                <a:latin typeface="Franklin Gothic Demi"/>
                <a:ea typeface="Calibri"/>
                <a:cs typeface="Times New Roman"/>
              </a:rPr>
              <a:t>bei uns in Wald!</a:t>
            </a:r>
            <a:endParaRPr lang="de-CH" sz="1100" dirty="0">
              <a:latin typeface="Calibri"/>
              <a:ea typeface="Calibri"/>
              <a:cs typeface="Times New Roman"/>
            </a:endParaRPr>
          </a:p>
        </p:txBody>
      </p:sp>
      <p:pic>
        <p:nvPicPr>
          <p:cNvPr id="12" name="Picture 3" descr="F:\IG_Wald_Photos\Signet\Logo_weis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781" y="3724904"/>
            <a:ext cx="1328434" cy="1183844"/>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p:cNvSpPr>
            <a:spLocks noGrp="1"/>
          </p:cNvSpPr>
          <p:nvPr>
            <p:ph type="dt" sz="half" idx="10"/>
          </p:nvPr>
        </p:nvSpPr>
        <p:spPr/>
        <p:txBody>
          <a:bodyPr/>
          <a:lstStyle/>
          <a:p>
            <a:fld id="{D88B2F3C-CD8E-40BC-BDD2-7966630B7DA2}" type="datetime1">
              <a:rPr lang="de-CH" smtClean="0">
                <a:solidFill>
                  <a:schemeClr val="tx2"/>
                </a:solidFill>
              </a:rPr>
              <a:t>17.09.2023</a:t>
            </a:fld>
            <a:endParaRPr lang="de-CH" dirty="0">
              <a:solidFill>
                <a:schemeClr val="tx2"/>
              </a:solidFill>
            </a:endParaRPr>
          </a:p>
        </p:txBody>
      </p:sp>
      <p:sp>
        <p:nvSpPr>
          <p:cNvPr id="8" name="Fußzeilenplatzhalter 7"/>
          <p:cNvSpPr>
            <a:spLocks noGrp="1"/>
          </p:cNvSpPr>
          <p:nvPr>
            <p:ph type="ftr" sz="quarter" idx="11"/>
          </p:nvPr>
        </p:nvSpPr>
        <p:spPr/>
        <p:txBody>
          <a:bodyPr/>
          <a:lstStyle/>
          <a:p>
            <a:r>
              <a:rPr lang="de-CH" smtClean="0">
                <a:solidFill>
                  <a:schemeClr val="tx2"/>
                </a:solidFill>
              </a:rPr>
              <a:t>Gemeindefusionen - alles klar</a:t>
            </a:r>
            <a:endParaRPr lang="de-CH" dirty="0">
              <a:solidFill>
                <a:schemeClr val="tx2"/>
              </a:solidFill>
            </a:endParaRPr>
          </a:p>
        </p:txBody>
      </p:sp>
    </p:spTree>
    <p:extLst>
      <p:ext uri="{BB962C8B-B14F-4D97-AF65-F5344CB8AC3E}">
        <p14:creationId xmlns:p14="http://schemas.microsoft.com/office/powerpoint/2010/main" val="3854826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1562327" y="1268015"/>
            <a:ext cx="6565825" cy="3300904"/>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Service </a:t>
            </a:r>
            <a:r>
              <a:rPr lang="de-CH" sz="2100" b="1" dirty="0" err="1">
                <a:solidFill>
                  <a:prstClr val="black"/>
                </a:solidFill>
                <a:latin typeface="Arial" panose="020B0604020202020204" pitchFamily="34" charset="0"/>
                <a:cs typeface="Arial" panose="020B0604020202020204" pitchFamily="34" charset="0"/>
              </a:rPr>
              <a:t>public</a:t>
            </a:r>
            <a:r>
              <a:rPr lang="de-CH" sz="2100" b="1" dirty="0">
                <a:solidFill>
                  <a:prstClr val="black"/>
                </a:solidFill>
                <a:latin typeface="Arial" panose="020B0604020202020204" pitchFamily="34" charset="0"/>
                <a:cs typeface="Arial" panose="020B0604020202020204" pitchFamily="34" charset="0"/>
              </a:rPr>
              <a:t> </a:t>
            </a: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Einwohnende haben einen persönlichen und einfachen Zugang zur Verwaltung</a:t>
            </a:r>
          </a:p>
          <a:p>
            <a:pPr defTabSz="685528">
              <a:tabLst>
                <a:tab pos="4303574" algn="l"/>
              </a:tabLst>
            </a:pPr>
            <a:endParaRPr lang="de-CH" sz="21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Sie erhalten in Amtsgeschäften kompetente Beratung und Unterstützung</a:t>
            </a:r>
          </a:p>
          <a:p>
            <a:pPr defTabSz="685528">
              <a:tabLst>
                <a:tab pos="4303574" algn="l"/>
              </a:tabLst>
            </a:pPr>
            <a:endParaRPr lang="de-CH" sz="21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Weniger EDV-affine oder weniger mobile Personen sind nicht ausgeschlossen</a:t>
            </a:r>
          </a:p>
          <a:p>
            <a:pPr marL="342758" indent="-342758" defTabSz="685528">
              <a:buFontTx/>
              <a:buChar char="-"/>
              <a:tabLst>
                <a:tab pos="4303574" algn="l"/>
              </a:tabLst>
            </a:pPr>
            <a:endParaRPr lang="de-CH" sz="2100" dirty="0">
              <a:solidFill>
                <a:prstClr val="black"/>
              </a:solidFill>
              <a:latin typeface="Arial" panose="020B0604020202020204" pitchFamily="34" charset="0"/>
              <a:cs typeface="Arial" panose="020B0604020202020204" pitchFamily="34" charset="0"/>
            </a:endParaRPr>
          </a:p>
        </p:txBody>
      </p:sp>
      <p:sp>
        <p:nvSpPr>
          <p:cNvPr id="3" name="Textfeld 2"/>
          <p:cNvSpPr txBox="1"/>
          <p:nvPr/>
        </p:nvSpPr>
        <p:spPr>
          <a:xfrm>
            <a:off x="1562328" y="70796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Werte, auch für die Zukunft</a:t>
            </a:r>
            <a:endParaRPr lang="de-CH" b="1" dirty="0">
              <a:solidFill>
                <a:prstClr val="black"/>
              </a:solidFill>
              <a:latin typeface="Arial" panose="020B0604020202020204" pitchFamily="34" charset="0"/>
              <a:cs typeface="Arial" panose="020B0604020202020204" pitchFamily="34" charset="0"/>
            </a:endParaRPr>
          </a:p>
        </p:txBody>
      </p:sp>
      <p:sp>
        <p:nvSpPr>
          <p:cNvPr id="6" name="AutoShape 2" descr="Brot zum Abnehmen? Sorten mit wenig Kalorien &amp; Carbs"/>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56" tIns="34289" rIns="68556" bIns="34289" numCol="1" anchor="t" anchorCtr="0" compatLnSpc="1">
            <a:prstTxWarp prst="textNoShape">
              <a:avLst/>
            </a:prstTxWarp>
          </a:bodyPr>
          <a:lstStyle/>
          <a:p>
            <a:pPr defTabSz="685528"/>
            <a:endParaRPr lang="de-CH" sz="1400">
              <a:solidFill>
                <a:prstClr val="black"/>
              </a:solidFill>
            </a:endParaRPr>
          </a:p>
        </p:txBody>
      </p:sp>
    </p:spTree>
    <p:extLst>
      <p:ext uri="{BB962C8B-B14F-4D97-AF65-F5344CB8AC3E}">
        <p14:creationId xmlns:p14="http://schemas.microsoft.com/office/powerpoint/2010/main" val="2461694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1562327" y="1819337"/>
            <a:ext cx="6575227" cy="2008242"/>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Dorfleben und Entwicklung</a:t>
            </a: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Grundbedürfnisse, wie Einkaufen, Schule, Post werden dezentral gesichert</a:t>
            </a:r>
          </a:p>
          <a:p>
            <a:pPr defTabSz="685528">
              <a:tabLst>
                <a:tab pos="339185" algn="l"/>
                <a:tab pos="4303574" algn="l"/>
              </a:tabLst>
            </a:pPr>
            <a:endParaRPr lang="de-CH" sz="21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Das Vereinswesen, kulturelle und gesellschaftliche Aktivitäten werden in allen Regionen gefördert</a:t>
            </a:r>
          </a:p>
        </p:txBody>
      </p:sp>
      <p:sp>
        <p:nvSpPr>
          <p:cNvPr id="3" name="Textfeld 2"/>
          <p:cNvSpPr txBox="1"/>
          <p:nvPr/>
        </p:nvSpPr>
        <p:spPr>
          <a:xfrm>
            <a:off x="1562328" y="70796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Werte, auch für die Zukunft</a:t>
            </a:r>
            <a:endParaRPr lang="de-CH" b="1" dirty="0">
              <a:solidFill>
                <a:prstClr val="black"/>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6256544" y="357827"/>
            <a:ext cx="2314451" cy="1618459"/>
          </a:xfrm>
          <a:prstGeom prst="rect">
            <a:avLst/>
          </a:prstGeom>
        </p:spPr>
      </p:pic>
    </p:spTree>
    <p:extLst>
      <p:ext uri="{BB962C8B-B14F-4D97-AF65-F5344CB8AC3E}">
        <p14:creationId xmlns:p14="http://schemas.microsoft.com/office/powerpoint/2010/main" val="1333446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1562326" y="1702140"/>
            <a:ext cx="6953024" cy="2654573"/>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Formelle Reglemente und Konzepte gestalten</a:t>
            </a:r>
          </a:p>
          <a:p>
            <a:pPr defTabSz="685528">
              <a:tabLst>
                <a:tab pos="4303574" algn="l"/>
              </a:tabLst>
            </a:pPr>
            <a:endParaRPr lang="de-CH" sz="2100" b="1"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Entwicklungsprozess und Konsensfindung sichern</a:t>
            </a:r>
          </a:p>
          <a:p>
            <a:pPr marL="342758" indent="-342758" defTabSz="685528">
              <a:buFontTx/>
              <a:buChar char="-"/>
              <a:tabLst>
                <a:tab pos="4303574" algn="l"/>
              </a:tabLst>
            </a:pPr>
            <a:endParaRPr lang="de-CH" sz="21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dirty="0">
                <a:solidFill>
                  <a:prstClr val="black"/>
                </a:solidFill>
                <a:latin typeface="Arial" panose="020B0604020202020204" pitchFamily="34" charset="0"/>
                <a:cs typeface="Arial" panose="020B0604020202020204" pitchFamily="34" charset="0"/>
              </a:rPr>
              <a:t>Entwicklung eines neuen Verständnisses und Vertrauen in neue Strukturen</a:t>
            </a:r>
          </a:p>
          <a:p>
            <a:pPr marL="342758" indent="-342758" defTabSz="685528">
              <a:buFontTx/>
              <a:buChar char="-"/>
              <a:tabLst>
                <a:tab pos="4303574" algn="l"/>
              </a:tabLst>
            </a:pPr>
            <a:endParaRPr lang="de-CH" sz="2100" dirty="0">
              <a:solidFill>
                <a:prstClr val="black"/>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endParaRPr lang="de-CH" sz="2100" dirty="0">
              <a:solidFill>
                <a:prstClr val="black"/>
              </a:solidFill>
              <a:latin typeface="Arial" panose="020B0604020202020204" pitchFamily="34" charset="0"/>
              <a:cs typeface="Arial" panose="020B0604020202020204" pitchFamily="34" charset="0"/>
            </a:endParaRPr>
          </a:p>
        </p:txBody>
      </p:sp>
      <p:sp>
        <p:nvSpPr>
          <p:cNvPr id="3" name="Textfeld 2"/>
          <p:cNvSpPr txBox="1"/>
          <p:nvPr/>
        </p:nvSpPr>
        <p:spPr>
          <a:xfrm>
            <a:off x="1562328" y="707969"/>
            <a:ext cx="6841768" cy="392415"/>
          </a:xfrm>
          <a:prstGeom prst="rect">
            <a:avLst/>
          </a:prstGeom>
          <a:noFill/>
        </p:spPr>
        <p:txBody>
          <a:bodyPr wrap="square" lIns="68556" tIns="34289" rIns="68556" bIns="34289" rtlCol="0">
            <a:spAutoFit/>
          </a:bodyPr>
          <a:lstStyle/>
          <a:p>
            <a:pPr defTabSz="685528">
              <a:tabLst>
                <a:tab pos="4303574" algn="l"/>
              </a:tabLst>
            </a:pPr>
            <a:r>
              <a:rPr lang="de-CH" sz="2100" b="1" dirty="0">
                <a:solidFill>
                  <a:prstClr val="black"/>
                </a:solidFill>
                <a:latin typeface="Arial" panose="020B0604020202020204" pitchFamily="34" charset="0"/>
                <a:cs typeface="Arial" panose="020B0604020202020204" pitchFamily="34" charset="0"/>
              </a:rPr>
              <a:t>Herausforderungen</a:t>
            </a:r>
            <a:endParaRPr lang="de-CH"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05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	</a:t>
            </a:r>
            <a:endParaRPr lang="de-CH"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754" y="421731"/>
            <a:ext cx="554417" cy="698396"/>
          </a:xfrm>
        </p:spPr>
      </p:pic>
      <p:sp>
        <p:nvSpPr>
          <p:cNvPr id="5" name="Textfeld 4"/>
          <p:cNvSpPr txBox="1"/>
          <p:nvPr/>
        </p:nvSpPr>
        <p:spPr>
          <a:xfrm>
            <a:off x="1700214" y="1449249"/>
            <a:ext cx="6323447" cy="2977739"/>
          </a:xfrm>
          <a:prstGeom prst="rect">
            <a:avLst/>
          </a:prstGeom>
          <a:noFill/>
        </p:spPr>
        <p:txBody>
          <a:bodyPr wrap="square" lIns="68556" tIns="34289" rIns="68556" bIns="34289" rtlCol="0">
            <a:spAutoFit/>
          </a:bodyPr>
          <a:lstStyle/>
          <a:p>
            <a:pPr marL="342758" indent="-342758" defTabSz="685528">
              <a:buFontTx/>
              <a:buChar char="-"/>
              <a:tabLst>
                <a:tab pos="4303574" algn="l"/>
              </a:tabLst>
            </a:pPr>
            <a:r>
              <a:rPr lang="de-CH" sz="2100" b="1" dirty="0">
                <a:solidFill>
                  <a:srgbClr val="7030A0"/>
                </a:solidFill>
                <a:latin typeface="Arial" panose="020B0604020202020204" pitchFamily="34" charset="0"/>
                <a:cs typeface="Arial" panose="020B0604020202020204" pitchFamily="34" charset="0"/>
              </a:rPr>
              <a:t>Es steht ein Entscheid mit grosser Wirkung an.</a:t>
            </a:r>
          </a:p>
          <a:p>
            <a:pPr marL="342758" indent="-342758" defTabSz="685528">
              <a:buFontTx/>
              <a:buChar char="-"/>
              <a:tabLst>
                <a:tab pos="4303574" algn="l"/>
              </a:tabLst>
            </a:pPr>
            <a:endParaRPr lang="de-CH" sz="2100" b="1" dirty="0">
              <a:solidFill>
                <a:srgbClr val="7030A0"/>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b="1" dirty="0">
                <a:solidFill>
                  <a:srgbClr val="7030A0"/>
                </a:solidFill>
                <a:latin typeface="Arial" panose="020B0604020202020204" pitchFamily="34" charset="0"/>
                <a:cs typeface="Arial" panose="020B0604020202020204" pitchFamily="34" charset="0"/>
              </a:rPr>
              <a:t>Die Anforderungen an die Gemeinwesen entwickeln sich kontinuierlich.</a:t>
            </a:r>
          </a:p>
          <a:p>
            <a:pPr marL="342758" indent="-342758" defTabSz="685528">
              <a:buFontTx/>
              <a:buChar char="-"/>
              <a:tabLst>
                <a:tab pos="4303574" algn="l"/>
              </a:tabLst>
            </a:pPr>
            <a:endParaRPr lang="de-CH" sz="2100" b="1" dirty="0">
              <a:solidFill>
                <a:srgbClr val="7030A0"/>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r>
              <a:rPr lang="de-CH" sz="2100" b="1" dirty="0">
                <a:solidFill>
                  <a:srgbClr val="7030A0"/>
                </a:solidFill>
                <a:latin typeface="Arial" panose="020B0604020202020204" pitchFamily="34" charset="0"/>
                <a:cs typeface="Arial" panose="020B0604020202020204" pitchFamily="34" charset="0"/>
              </a:rPr>
              <a:t>Es braucht mutige Schritte, um für die Zukunft gerüstet zu sein.</a:t>
            </a:r>
            <a:endParaRPr lang="de-CH" sz="2100" dirty="0">
              <a:solidFill>
                <a:srgbClr val="7030A0"/>
              </a:solidFill>
              <a:latin typeface="Arial" panose="020B0604020202020204" pitchFamily="34" charset="0"/>
              <a:cs typeface="Arial" panose="020B0604020202020204" pitchFamily="34" charset="0"/>
            </a:endParaRPr>
          </a:p>
          <a:p>
            <a:pPr marL="342758" indent="-342758" defTabSz="685528">
              <a:buFontTx/>
              <a:buChar char="-"/>
              <a:tabLst>
                <a:tab pos="4303574" algn="l"/>
              </a:tabLst>
            </a:pPr>
            <a:endParaRPr lang="de-CH" sz="21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682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33402"/>
            <a:ext cx="1937824" cy="2441067"/>
          </a:xfrm>
          <a:prstGeom prst="rect">
            <a:avLst/>
          </a:prstGeom>
        </p:spPr>
      </p:pic>
      <p:sp>
        <p:nvSpPr>
          <p:cNvPr id="7" name="Textfeld 6"/>
          <p:cNvSpPr txBox="1"/>
          <p:nvPr/>
        </p:nvSpPr>
        <p:spPr>
          <a:xfrm>
            <a:off x="827831" y="3445058"/>
            <a:ext cx="7602297" cy="530915"/>
          </a:xfrm>
          <a:prstGeom prst="rect">
            <a:avLst/>
          </a:prstGeom>
          <a:noFill/>
        </p:spPr>
        <p:txBody>
          <a:bodyPr wrap="square" lIns="68556" tIns="34289" rIns="68556" bIns="34289" rtlCol="0">
            <a:spAutoFit/>
          </a:bodyPr>
          <a:lstStyle/>
          <a:p>
            <a:pPr defTabSz="685528"/>
            <a:r>
              <a:rPr lang="de-CH" sz="3000" dirty="0">
                <a:solidFill>
                  <a:prstClr val="black"/>
                </a:solidFill>
                <a:latin typeface="Arial" panose="020B0604020202020204" pitchFamily="34" charset="0"/>
                <a:cs typeface="Arial" panose="020B0604020202020204" pitchFamily="34" charset="0"/>
              </a:rPr>
              <a:t>Danke für Ihre Aufmerksamkeit</a:t>
            </a:r>
            <a:endParaRPr lang="de-CH" sz="3000" b="1"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107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08856" y="101504"/>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1" name="Textfeld 10"/>
          <p:cNvSpPr txBox="1"/>
          <p:nvPr/>
        </p:nvSpPr>
        <p:spPr>
          <a:xfrm>
            <a:off x="1331640" y="118976"/>
            <a:ext cx="6624736" cy="1846659"/>
          </a:xfrm>
          <a:prstGeom prst="rect">
            <a:avLst/>
          </a:prstGeom>
          <a:noFill/>
        </p:spPr>
        <p:txBody>
          <a:bodyPr wrap="square" lIns="91406" tIns="45703" rIns="91406" bIns="45703" rtlCol="0">
            <a:spAutoFit/>
          </a:bodyPr>
          <a:lstStyle/>
          <a:p>
            <a:pPr algn="ctr"/>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r>
              <a:rPr lang="de-CH" sz="5400" b="1" dirty="0">
                <a:solidFill>
                  <a:srgbClr val="0070C0"/>
                </a:solidFill>
                <a:latin typeface="Arial" panose="020B0604020202020204" pitchFamily="34" charset="0"/>
                <a:cs typeface="Arial" panose="020B0604020202020204" pitchFamily="34" charset="0"/>
              </a:rPr>
              <a:t>Christian Büttiker</a:t>
            </a:r>
          </a:p>
          <a:p>
            <a:pPr algn="ctr"/>
            <a:r>
              <a:rPr lang="de-CH" sz="3200" b="1" dirty="0">
                <a:solidFill>
                  <a:srgbClr val="0070C0"/>
                </a:solidFill>
                <a:latin typeface="Arial" panose="020B0604020202020204" pitchFamily="34" charset="0"/>
                <a:cs typeface="Arial" panose="020B0604020202020204" pitchFamily="34" charset="0"/>
              </a:rPr>
              <a:t>Gemeinderat von </a:t>
            </a:r>
            <a:r>
              <a:rPr lang="de-CH" sz="3200" b="1" dirty="0" err="1">
                <a:solidFill>
                  <a:srgbClr val="0070C0"/>
                </a:solidFill>
                <a:latin typeface="Arial" panose="020B0604020202020204" pitchFamily="34" charset="0"/>
                <a:cs typeface="Arial" panose="020B0604020202020204" pitchFamily="34" charset="0"/>
              </a:rPr>
              <a:t>Netstal</a:t>
            </a:r>
            <a:endParaRPr lang="de-CH" sz="3200" b="1" dirty="0">
              <a:solidFill>
                <a:srgbClr val="0070C0"/>
              </a:solidFill>
              <a:latin typeface="Arial" panose="020B0604020202020204" pitchFamily="34" charset="0"/>
              <a:cs typeface="Arial" panose="020B0604020202020204" pitchFamily="34" charset="0"/>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812" y="1965644"/>
            <a:ext cx="2916392" cy="276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umsplatzhalter 7"/>
          <p:cNvSpPr>
            <a:spLocks noGrp="1"/>
          </p:cNvSpPr>
          <p:nvPr>
            <p:ph type="dt" sz="half" idx="10"/>
          </p:nvPr>
        </p:nvSpPr>
        <p:spPr/>
        <p:txBody>
          <a:bodyPr/>
          <a:lstStyle/>
          <a:p>
            <a:fld id="{CD7EB265-1CF4-47E1-8C7E-2DA7FE5D1D98}" type="datetime1">
              <a:rPr lang="de-CH" sz="1100"/>
              <a:t>17.09.2023</a:t>
            </a:fld>
            <a:endParaRPr lang="de-CH" sz="1100" dirty="0"/>
          </a:p>
        </p:txBody>
      </p:sp>
      <p:sp>
        <p:nvSpPr>
          <p:cNvPr id="9" name="Fußzeilenplatzhalter 8"/>
          <p:cNvSpPr>
            <a:spLocks noGrp="1"/>
          </p:cNvSpPr>
          <p:nvPr>
            <p:ph type="ftr" sz="quarter" idx="11"/>
          </p:nvPr>
        </p:nvSpPr>
        <p:spPr/>
        <p:txBody>
          <a:bodyPr/>
          <a:lstStyle/>
          <a:p>
            <a:r>
              <a:rPr lang="de-CH" sz="1100" dirty="0"/>
              <a:t>Gemeindefusionen - alles klar</a:t>
            </a:r>
          </a:p>
        </p:txBody>
      </p:sp>
    </p:spTree>
    <p:extLst>
      <p:ext uri="{BB962C8B-B14F-4D97-AF65-F5344CB8AC3E}">
        <p14:creationId xmlns:p14="http://schemas.microsoft.com/office/powerpoint/2010/main" val="2949663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2"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endParaRPr lang="de-CH" sz="1200" dirty="0">
              <a:solidFill>
                <a:srgbClr val="898989"/>
              </a:solidFill>
              <a:latin typeface="Arial" charset="0"/>
              <a:cs typeface="Arial" charset="0"/>
            </a:endParaRPr>
          </a:p>
        </p:txBody>
      </p:sp>
      <p:sp>
        <p:nvSpPr>
          <p:cNvPr id="17416" name="Titel 1"/>
          <p:cNvSpPr>
            <a:spLocks/>
          </p:cNvSpPr>
          <p:nvPr/>
        </p:nvSpPr>
        <p:spPr bwMode="auto">
          <a:xfrm>
            <a:off x="892202" y="4355320"/>
            <a:ext cx="2232025" cy="431006"/>
          </a:xfrm>
          <a:prstGeom prst="rect">
            <a:avLst/>
          </a:prstGeom>
          <a:noFill/>
          <a:ln w="9525">
            <a:noFill/>
            <a:miter lim="800000"/>
            <a:headEnd/>
            <a:tailEnd/>
          </a:ln>
        </p:spPr>
        <p:txBody>
          <a:bodyPr lIns="91406" tIns="45703" rIns="91406" bIns="45703"/>
          <a:lstStyle/>
          <a:p>
            <a:pPr algn="r" defTabSz="456998" fontAlgn="base">
              <a:spcBef>
                <a:spcPct val="0"/>
              </a:spcBef>
              <a:spcAft>
                <a:spcPct val="0"/>
              </a:spcAft>
            </a:pPr>
            <a:r>
              <a:rPr lang="de-CH" sz="1100" dirty="0">
                <a:solidFill>
                  <a:srgbClr val="336699"/>
                </a:solidFill>
                <a:latin typeface="Arial" charset="0"/>
              </a:rPr>
              <a:t>  </a:t>
            </a:r>
          </a:p>
        </p:txBody>
      </p:sp>
      <p:sp>
        <p:nvSpPr>
          <p:cNvPr id="17419" name="Rectangle 15"/>
          <p:cNvSpPr>
            <a:spLocks noChangeArrowheads="1"/>
          </p:cNvSpPr>
          <p:nvPr/>
        </p:nvSpPr>
        <p:spPr bwMode="auto">
          <a:xfrm>
            <a:off x="447676" y="4545820"/>
            <a:ext cx="1873250" cy="369332"/>
          </a:xfrm>
          <a:prstGeom prst="rect">
            <a:avLst/>
          </a:prstGeom>
          <a:noFill/>
          <a:ln w="9525">
            <a:noFill/>
            <a:miter lim="800000"/>
            <a:headEnd/>
            <a:tailEnd/>
          </a:ln>
        </p:spPr>
        <p:txBody>
          <a:bodyPr lIns="91406" tIns="45703" rIns="91406" bIns="45703">
            <a:spAutoFit/>
          </a:bodyPr>
          <a:lstStyle/>
          <a:p>
            <a:pPr defTabSz="456998" fontAlgn="base">
              <a:spcBef>
                <a:spcPct val="0"/>
              </a:spcBef>
              <a:spcAft>
                <a:spcPct val="0"/>
              </a:spcAft>
            </a:pPr>
            <a:r>
              <a:rPr lang="de-CH" dirty="0">
                <a:solidFill>
                  <a:prstClr val="black"/>
                </a:solidFill>
                <a:latin typeface="Arial" charset="0"/>
              </a:rPr>
              <a:t>	</a:t>
            </a:r>
          </a:p>
        </p:txBody>
      </p:sp>
      <p:pic>
        <p:nvPicPr>
          <p:cNvPr id="17420" name="Picture 14"/>
          <p:cNvPicPr>
            <a:picLocks noChangeAspect="1" noChangeArrowheads="1"/>
          </p:cNvPicPr>
          <p:nvPr/>
        </p:nvPicPr>
        <p:blipFill>
          <a:blip r:embed="rId2"/>
          <a:srcRect/>
          <a:stretch>
            <a:fillRect/>
          </a:stretch>
        </p:blipFill>
        <p:spPr bwMode="auto">
          <a:xfrm>
            <a:off x="4567241" y="2568181"/>
            <a:ext cx="9525" cy="7144"/>
          </a:xfrm>
          <a:prstGeom prst="rect">
            <a:avLst/>
          </a:prstGeom>
          <a:noFill/>
          <a:ln w="9525">
            <a:noFill/>
            <a:miter lim="800000"/>
            <a:headEnd/>
            <a:tailEnd/>
          </a:ln>
        </p:spPr>
      </p:pic>
      <p:pic>
        <p:nvPicPr>
          <p:cNvPr id="17421" name="Picture 15"/>
          <p:cNvPicPr>
            <a:picLocks noChangeAspect="1" noChangeArrowheads="1"/>
          </p:cNvPicPr>
          <p:nvPr/>
        </p:nvPicPr>
        <p:blipFill>
          <a:blip r:embed="rId2"/>
          <a:srcRect/>
          <a:stretch>
            <a:fillRect/>
          </a:stretch>
        </p:blipFill>
        <p:spPr bwMode="auto">
          <a:xfrm>
            <a:off x="4567241" y="2568181"/>
            <a:ext cx="9525" cy="7144"/>
          </a:xfrm>
          <a:prstGeom prst="rect">
            <a:avLst/>
          </a:prstGeom>
          <a:noFill/>
          <a:ln w="9525">
            <a:noFill/>
            <a:miter lim="800000"/>
            <a:headEnd/>
            <a:tailEnd/>
          </a:ln>
        </p:spPr>
      </p:pic>
      <p:pic>
        <p:nvPicPr>
          <p:cNvPr id="17422" name="Picture 16"/>
          <p:cNvPicPr>
            <a:picLocks noChangeAspect="1" noChangeArrowheads="1"/>
          </p:cNvPicPr>
          <p:nvPr/>
        </p:nvPicPr>
        <p:blipFill>
          <a:blip r:embed="rId2"/>
          <a:srcRect/>
          <a:stretch>
            <a:fillRect/>
          </a:stretch>
        </p:blipFill>
        <p:spPr bwMode="auto">
          <a:xfrm>
            <a:off x="4567241" y="2568181"/>
            <a:ext cx="9525" cy="7144"/>
          </a:xfrm>
          <a:prstGeom prst="rect">
            <a:avLst/>
          </a:prstGeom>
          <a:noFill/>
          <a:ln w="9525">
            <a:noFill/>
            <a:miter lim="800000"/>
            <a:headEnd/>
            <a:tailEnd/>
          </a:ln>
        </p:spPr>
      </p:pic>
      <p:pic>
        <p:nvPicPr>
          <p:cNvPr id="17423" name="Picture 17"/>
          <p:cNvPicPr>
            <a:picLocks noChangeAspect="1" noChangeArrowheads="1"/>
          </p:cNvPicPr>
          <p:nvPr/>
        </p:nvPicPr>
        <p:blipFill>
          <a:blip r:embed="rId2"/>
          <a:srcRect/>
          <a:stretch>
            <a:fillRect/>
          </a:stretch>
        </p:blipFill>
        <p:spPr bwMode="auto">
          <a:xfrm>
            <a:off x="4567241" y="2568181"/>
            <a:ext cx="9525" cy="7144"/>
          </a:xfrm>
          <a:prstGeom prst="rect">
            <a:avLst/>
          </a:prstGeom>
          <a:noFill/>
          <a:ln w="9525">
            <a:noFill/>
            <a:miter lim="800000"/>
            <a:headEnd/>
            <a:tailEnd/>
          </a:ln>
        </p:spPr>
      </p:pic>
      <p:sp>
        <p:nvSpPr>
          <p:cNvPr id="2" name="Textfeld 1">
            <a:extLst>
              <a:ext uri="{FF2B5EF4-FFF2-40B4-BE49-F238E27FC236}">
                <a16:creationId xmlns:a16="http://schemas.microsoft.com/office/drawing/2014/main" xmlns="" id="{0B650AAA-490D-6D04-379B-659D311C1953}"/>
              </a:ext>
            </a:extLst>
          </p:cNvPr>
          <p:cNvSpPr txBox="1"/>
          <p:nvPr/>
        </p:nvSpPr>
        <p:spPr>
          <a:xfrm>
            <a:off x="882532" y="1806864"/>
            <a:ext cx="7326136" cy="2273696"/>
          </a:xfrm>
          <a:prstGeom prst="rect">
            <a:avLst/>
          </a:prstGeom>
          <a:noFill/>
        </p:spPr>
        <p:txBody>
          <a:bodyPr wrap="none" lIns="91406" tIns="45703" rIns="91406" bIns="45703" rtlCol="0">
            <a:spAutoFit/>
          </a:bodyPr>
          <a:lstStyle/>
          <a:p>
            <a:pPr defTabSz="456998" fontAlgn="base">
              <a:spcBef>
                <a:spcPct val="0"/>
              </a:spcBef>
              <a:spcAft>
                <a:spcPct val="0"/>
              </a:spcAft>
            </a:pPr>
            <a:r>
              <a:rPr lang="de-CH" sz="2000" dirty="0">
                <a:solidFill>
                  <a:prstClr val="black"/>
                </a:solidFill>
                <a:latin typeface="Arial" charset="0"/>
              </a:rPr>
              <a:t>Appenzell Ausseroden von 20 Gemeinden auf 3-5 Gemeinden</a:t>
            </a:r>
          </a:p>
          <a:p>
            <a:pPr defTabSz="456998" fontAlgn="base">
              <a:spcBef>
                <a:spcPct val="0"/>
              </a:spcBef>
              <a:spcAft>
                <a:spcPct val="0"/>
              </a:spcAft>
            </a:pPr>
            <a:endParaRPr lang="de-CH" sz="2000" dirty="0">
              <a:solidFill>
                <a:prstClr val="black"/>
              </a:solidFill>
              <a:latin typeface="Arial" charset="0"/>
            </a:endParaRPr>
          </a:p>
          <a:p>
            <a:pPr defTabSz="456998" fontAlgn="base">
              <a:spcBef>
                <a:spcPct val="0"/>
              </a:spcBef>
              <a:spcAft>
                <a:spcPct val="0"/>
              </a:spcAft>
            </a:pPr>
            <a:endParaRPr lang="de-CH" sz="2000" dirty="0">
              <a:solidFill>
                <a:prstClr val="black"/>
              </a:solidFill>
              <a:latin typeface="Arial" charset="0"/>
            </a:endParaRPr>
          </a:p>
          <a:p>
            <a:pPr defTabSz="456998" fontAlgn="base">
              <a:spcBef>
                <a:spcPct val="0"/>
              </a:spcBef>
              <a:spcAft>
                <a:spcPct val="0"/>
              </a:spcAft>
            </a:pPr>
            <a:r>
              <a:rPr lang="de-CH" sz="2000" dirty="0">
                <a:solidFill>
                  <a:prstClr val="black"/>
                </a:solidFill>
                <a:latin typeface="Arial" charset="0"/>
              </a:rPr>
              <a:t>oder</a:t>
            </a:r>
          </a:p>
          <a:p>
            <a:pPr defTabSz="456998" fontAlgn="base">
              <a:spcBef>
                <a:spcPct val="0"/>
              </a:spcBef>
              <a:spcAft>
                <a:spcPct val="0"/>
              </a:spcAft>
            </a:pPr>
            <a:endParaRPr lang="de-CH" sz="2000" dirty="0">
              <a:solidFill>
                <a:prstClr val="black"/>
              </a:solidFill>
              <a:latin typeface="Arial" charset="0"/>
            </a:endParaRPr>
          </a:p>
          <a:p>
            <a:pPr defTabSz="456998" fontAlgn="base">
              <a:spcBef>
                <a:spcPct val="0"/>
              </a:spcBef>
              <a:spcAft>
                <a:spcPct val="0"/>
              </a:spcAft>
            </a:pPr>
            <a:endParaRPr lang="de-CH" sz="2000" dirty="0">
              <a:solidFill>
                <a:prstClr val="black"/>
              </a:solidFill>
              <a:latin typeface="Arial" charset="0"/>
            </a:endParaRPr>
          </a:p>
          <a:p>
            <a:pPr defTabSz="456998" fontAlgn="base">
              <a:spcBef>
                <a:spcPct val="0"/>
              </a:spcBef>
              <a:spcAft>
                <a:spcPct val="0"/>
              </a:spcAft>
            </a:pPr>
            <a:r>
              <a:rPr lang="de-CH" sz="2000" dirty="0">
                <a:solidFill>
                  <a:prstClr val="black"/>
                </a:solidFill>
                <a:latin typeface="Arial" charset="0"/>
              </a:rPr>
              <a:t>Appenzell Ausseroden von 20 auf ????????? Gemeinden</a:t>
            </a:r>
          </a:p>
        </p:txBody>
      </p:sp>
      <p:sp>
        <p:nvSpPr>
          <p:cNvPr id="3" name="Textfeld 2">
            <a:extLst>
              <a:ext uri="{FF2B5EF4-FFF2-40B4-BE49-F238E27FC236}">
                <a16:creationId xmlns:a16="http://schemas.microsoft.com/office/drawing/2014/main" xmlns="" id="{44204CF7-E5A9-C19F-1D7E-9359ABCE8762}"/>
              </a:ext>
            </a:extLst>
          </p:cNvPr>
          <p:cNvSpPr txBox="1"/>
          <p:nvPr/>
        </p:nvSpPr>
        <p:spPr>
          <a:xfrm>
            <a:off x="755588" y="808559"/>
            <a:ext cx="7289175" cy="646331"/>
          </a:xfrm>
          <a:prstGeom prst="rect">
            <a:avLst/>
          </a:prstGeom>
          <a:noFill/>
        </p:spPr>
        <p:txBody>
          <a:bodyPr wrap="none" lIns="91406" tIns="45703" rIns="91406" bIns="45703" rtlCol="0">
            <a:spAutoFit/>
          </a:bodyPr>
          <a:lstStyle/>
          <a:p>
            <a:pPr defTabSz="456998" fontAlgn="base">
              <a:spcBef>
                <a:spcPct val="0"/>
              </a:spcBef>
              <a:spcAft>
                <a:spcPct val="0"/>
              </a:spcAft>
            </a:pPr>
            <a:r>
              <a:rPr lang="de-CH" sz="3600" dirty="0">
                <a:solidFill>
                  <a:prstClr val="black"/>
                </a:solidFill>
                <a:latin typeface="Arial" charset="0"/>
              </a:rPr>
              <a:t>«Gemeindefusionen – alles klar ?»</a:t>
            </a:r>
          </a:p>
        </p:txBody>
      </p:sp>
      <p:sp>
        <p:nvSpPr>
          <p:cNvPr id="4" name="Datumsplatzhalter 3"/>
          <p:cNvSpPr>
            <a:spLocks noGrp="1"/>
          </p:cNvSpPr>
          <p:nvPr>
            <p:ph type="dt" sz="half" idx="10"/>
          </p:nvPr>
        </p:nvSpPr>
        <p:spPr/>
        <p:txBody>
          <a:bodyPr/>
          <a:lstStyle/>
          <a:p>
            <a:pPr>
              <a:defRPr/>
            </a:pPr>
            <a:fld id="{BB8E0048-BB65-48B6-ADB5-35E96562AD6E}" type="datetime1">
              <a:rPr lang="de-CH" smtClean="0"/>
              <a:t>17.09.2023</a:t>
            </a:fld>
            <a:endParaRPr lang="de-CH" dirty="0"/>
          </a:p>
        </p:txBody>
      </p:sp>
      <p:sp>
        <p:nvSpPr>
          <p:cNvPr id="5" name="Fußzeilenplatzhalter 4"/>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81650157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40" name="Titel 1"/>
          <p:cNvSpPr>
            <a:spLocks/>
          </p:cNvSpPr>
          <p:nvPr/>
        </p:nvSpPr>
        <p:spPr bwMode="auto">
          <a:xfrm>
            <a:off x="707770" y="1113588"/>
            <a:ext cx="7931150" cy="1782198"/>
          </a:xfrm>
          <a:prstGeom prst="rect">
            <a:avLst/>
          </a:prstGeom>
          <a:noFill/>
          <a:ln w="9525">
            <a:noFill/>
            <a:miter lim="800000"/>
            <a:headEnd/>
            <a:tailEnd/>
          </a:ln>
        </p:spPr>
        <p:txBody>
          <a:bodyPr lIns="91406" tIns="45703" rIns="91406" bIns="45703" anchor="ctr"/>
          <a:lstStyle/>
          <a:p>
            <a:pPr defTabSz="456998" eaLnBrk="0" fontAlgn="base" hangingPunct="0">
              <a:spcBef>
                <a:spcPct val="0"/>
              </a:spcBef>
              <a:spcAft>
                <a:spcPct val="0"/>
              </a:spcAft>
            </a:pPr>
            <a:r>
              <a:rPr lang="de-DE" sz="3200" dirty="0">
                <a:solidFill>
                  <a:srgbClr val="CC0000"/>
                </a:solidFill>
                <a:latin typeface="Arial" charset="0"/>
                <a:cs typeface="Arial" charset="0"/>
              </a:rPr>
              <a:t>Christian Büttiker</a:t>
            </a:r>
          </a:p>
          <a:p>
            <a:pPr defTabSz="456998" eaLnBrk="0" fontAlgn="base" hangingPunct="0">
              <a:spcBef>
                <a:spcPct val="0"/>
              </a:spcBef>
              <a:spcAft>
                <a:spcPct val="0"/>
              </a:spcAft>
            </a:pPr>
            <a:r>
              <a:rPr lang="de-DE" sz="3200" dirty="0">
                <a:solidFill>
                  <a:prstClr val="black"/>
                </a:solidFill>
                <a:latin typeface="Arial" charset="0"/>
                <a:cs typeface="Arial" charset="0"/>
              </a:rPr>
              <a:t>Ehemaliger Gemeinderat</a:t>
            </a:r>
          </a:p>
          <a:p>
            <a:pPr defTabSz="456998" eaLnBrk="0" fontAlgn="base" hangingPunct="0">
              <a:spcBef>
                <a:spcPct val="0"/>
              </a:spcBef>
              <a:spcAft>
                <a:spcPct val="0"/>
              </a:spcAft>
            </a:pPr>
            <a:r>
              <a:rPr lang="de-DE" sz="3200" dirty="0">
                <a:solidFill>
                  <a:prstClr val="black"/>
                </a:solidFill>
                <a:latin typeface="Arial" charset="0"/>
                <a:cs typeface="Arial" charset="0"/>
              </a:rPr>
              <a:t>Ressortvorsteher Planung und Bau</a:t>
            </a:r>
          </a:p>
          <a:p>
            <a:pPr defTabSz="456998" eaLnBrk="0" fontAlgn="base" hangingPunct="0">
              <a:spcBef>
                <a:spcPct val="0"/>
              </a:spcBef>
              <a:spcAft>
                <a:spcPct val="0"/>
              </a:spcAft>
            </a:pPr>
            <a:r>
              <a:rPr lang="de-DE" sz="3200" dirty="0">
                <a:solidFill>
                  <a:prstClr val="black"/>
                </a:solidFill>
                <a:latin typeface="Arial" charset="0"/>
                <a:cs typeface="Arial" charset="0"/>
              </a:rPr>
              <a:t>Landrat für die SP Glarus</a:t>
            </a:r>
          </a:p>
          <a:p>
            <a:pPr defTabSz="456998" eaLnBrk="0" fontAlgn="base" hangingPunct="0">
              <a:spcBef>
                <a:spcPct val="0"/>
              </a:spcBef>
              <a:spcAft>
                <a:spcPct val="0"/>
              </a:spcAft>
            </a:pPr>
            <a:r>
              <a:rPr lang="de-DE" sz="3200" dirty="0">
                <a:solidFill>
                  <a:prstClr val="black"/>
                </a:solidFill>
                <a:latin typeface="Arial" charset="0"/>
                <a:cs typeface="Arial" charset="0"/>
              </a:rPr>
              <a:t>Inhaber eines Innenausbauplanungsbüro</a:t>
            </a:r>
            <a:endParaRPr lang="de-CH" sz="3200" dirty="0">
              <a:solidFill>
                <a:prstClr val="black"/>
              </a:solidFill>
              <a:latin typeface="Arial" charset="0"/>
              <a:cs typeface="Arial" charset="0"/>
            </a:endParaRPr>
          </a:p>
        </p:txBody>
      </p:sp>
      <p:sp>
        <p:nvSpPr>
          <p:cNvPr id="18441" name="Untertitel 2"/>
          <p:cNvSpPr>
            <a:spLocks/>
          </p:cNvSpPr>
          <p:nvPr/>
        </p:nvSpPr>
        <p:spPr bwMode="auto">
          <a:xfrm>
            <a:off x="755652" y="3489739"/>
            <a:ext cx="6985000" cy="432197"/>
          </a:xfrm>
          <a:prstGeom prst="rect">
            <a:avLst/>
          </a:prstGeom>
          <a:noFill/>
          <a:ln w="9525">
            <a:noFill/>
            <a:miter lim="800000"/>
            <a:headEnd/>
            <a:tailEnd/>
          </a:ln>
        </p:spPr>
        <p:txBody>
          <a:bodyPr lIns="91406" tIns="45703" rIns="91406" bIns="45703"/>
          <a:lstStyle/>
          <a:p>
            <a:pPr defTabSz="456998" eaLnBrk="0" fontAlgn="base" hangingPunct="0">
              <a:spcBef>
                <a:spcPct val="20000"/>
              </a:spcBef>
              <a:spcAft>
                <a:spcPct val="0"/>
              </a:spcAft>
              <a:buClr>
                <a:srgbClr val="CC0000"/>
              </a:buClr>
            </a:pPr>
            <a:r>
              <a:rPr lang="de-DE" sz="3000" dirty="0">
                <a:solidFill>
                  <a:srgbClr val="404040"/>
                </a:solidFill>
                <a:latin typeface="Arial" charset="0"/>
                <a:cs typeface="Arial" charset="0"/>
              </a:rPr>
              <a:t>Glarus, 09.09.2023</a:t>
            </a:r>
            <a:endParaRPr lang="de-CH" sz="3200" dirty="0">
              <a:solidFill>
                <a:srgbClr val="CC0000"/>
              </a:solidFill>
              <a:latin typeface="Arial" charset="0"/>
              <a:cs typeface="Arial" charset="0"/>
            </a:endParaRPr>
          </a:p>
        </p:txBody>
      </p:sp>
      <p:sp>
        <p:nvSpPr>
          <p:cNvPr id="18443" name="Rectangle 9"/>
          <p:cNvSpPr>
            <a:spLocks noChangeArrowheads="1"/>
          </p:cNvSpPr>
          <p:nvPr/>
        </p:nvSpPr>
        <p:spPr bwMode="auto">
          <a:xfrm>
            <a:off x="273050" y="5434015"/>
            <a:ext cx="1338828" cy="369332"/>
          </a:xfrm>
          <a:prstGeom prst="rect">
            <a:avLst/>
          </a:prstGeom>
          <a:noFill/>
          <a:ln w="9525">
            <a:noFill/>
            <a:miter lim="800000"/>
            <a:headEnd/>
            <a:tailEnd/>
          </a:ln>
        </p:spPr>
        <p:txBody>
          <a:bodyPr wrap="none" lIns="91406" tIns="45703" rIns="91406" bIns="45703">
            <a:spAutoFit/>
          </a:bodyPr>
          <a:lstStyle/>
          <a:p>
            <a:pPr defTabSz="456998" fontAlgn="base">
              <a:spcBef>
                <a:spcPct val="0"/>
              </a:spcBef>
              <a:spcAft>
                <a:spcPct val="0"/>
              </a:spcAft>
            </a:pPr>
            <a:fld id="{F9DC2F71-0356-4058-BDFD-AAA2CD718C63}" type="datetime1">
              <a:rPr lang="de-DE">
                <a:solidFill>
                  <a:srgbClr val="898989"/>
                </a:solidFill>
                <a:latin typeface="Arial" charset="0"/>
              </a:rPr>
              <a:pPr defTabSz="456998" fontAlgn="base">
                <a:spcBef>
                  <a:spcPct val="0"/>
                </a:spcBef>
                <a:spcAft>
                  <a:spcPct val="0"/>
                </a:spcAft>
              </a:pPr>
              <a:t>17.09.2023</a:t>
            </a:fld>
            <a:endParaRPr lang="de-CH" dirty="0">
              <a:solidFill>
                <a:srgbClr val="898989"/>
              </a:solidFill>
              <a:latin typeface="Arial" charset="0"/>
            </a:endParaRPr>
          </a:p>
        </p:txBody>
      </p:sp>
      <p:sp>
        <p:nvSpPr>
          <p:cNvPr id="2" name="Datumsplatzhalter 1"/>
          <p:cNvSpPr>
            <a:spLocks noGrp="1"/>
          </p:cNvSpPr>
          <p:nvPr>
            <p:ph type="dt" sz="half" idx="10"/>
          </p:nvPr>
        </p:nvSpPr>
        <p:spPr/>
        <p:txBody>
          <a:bodyPr/>
          <a:lstStyle/>
          <a:p>
            <a:pPr>
              <a:defRPr/>
            </a:pPr>
            <a:fld id="{7C9F8BFA-E19F-4751-84C4-B11EE964C0BC}"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70484775"/>
      </p:ext>
    </p:extLst>
  </p:cSld>
  <p:clrMapOvr>
    <a:masterClrMapping/>
  </p:clrMapOvr>
  <p:transition spd="slow" advTm="10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1" name="Rectangle 6"/>
          <p:cNvSpPr>
            <a:spLocks noGrp="1"/>
          </p:cNvSpPr>
          <p:nvPr>
            <p:ph type="title" idx="4294967295"/>
          </p:nvPr>
        </p:nvSpPr>
        <p:spPr>
          <a:xfrm>
            <a:off x="539750" y="1437091"/>
            <a:ext cx="8229600" cy="586978"/>
          </a:xfrm>
        </p:spPr>
        <p:txBody>
          <a:bodyPr/>
          <a:lstStyle/>
          <a:p>
            <a:r>
              <a:rPr lang="de-CH" dirty="0">
                <a:latin typeface="Arial" charset="0"/>
                <a:cs typeface="Arial" charset="0"/>
              </a:rPr>
              <a:t>Sturzgeburt aus 29 Gemeinden zu</a:t>
            </a:r>
            <a:br>
              <a:rPr lang="de-CH" dirty="0">
                <a:latin typeface="Arial" charset="0"/>
                <a:cs typeface="Arial" charset="0"/>
              </a:rPr>
            </a:br>
            <a:r>
              <a:rPr lang="de-CH" dirty="0">
                <a:latin typeface="Arial" charset="0"/>
                <a:cs typeface="Arial" charset="0"/>
              </a:rPr>
              <a:t>          3 neuen Gemeinden</a:t>
            </a:r>
          </a:p>
        </p:txBody>
      </p:sp>
      <p:sp>
        <p:nvSpPr>
          <p:cNvPr id="20482" name="Rectangle 7"/>
          <p:cNvSpPr>
            <a:spLocks noGrp="1"/>
          </p:cNvSpPr>
          <p:nvPr>
            <p:ph type="body" idx="4294967295"/>
          </p:nvPr>
        </p:nvSpPr>
        <p:spPr>
          <a:xfrm>
            <a:off x="539750" y="2355741"/>
            <a:ext cx="8229600" cy="2432447"/>
          </a:xfrm>
        </p:spPr>
        <p:txBody>
          <a:bodyPr/>
          <a:lstStyle/>
          <a:p>
            <a:r>
              <a:rPr lang="de-CH" sz="2400" dirty="0">
                <a:latin typeface="Arial" charset="0"/>
                <a:cs typeface="Arial" charset="0"/>
              </a:rPr>
              <a:t>Gründe für die Fusionsgedanken der Regierung</a:t>
            </a:r>
          </a:p>
          <a:p>
            <a:r>
              <a:rPr lang="de-CH" sz="2400" dirty="0">
                <a:latin typeface="Arial" charset="0"/>
                <a:cs typeface="Arial" charset="0"/>
              </a:rPr>
              <a:t>Regierung entwirft 10 er Modell</a:t>
            </a:r>
          </a:p>
          <a:p>
            <a:r>
              <a:rPr lang="de-CH" sz="2400" dirty="0">
                <a:latin typeface="Arial" charset="0"/>
                <a:cs typeface="Arial" charset="0"/>
              </a:rPr>
              <a:t>Landgemeinde machts möglich</a:t>
            </a:r>
          </a:p>
          <a:p>
            <a:r>
              <a:rPr lang="de-CH" sz="2400" dirty="0">
                <a:latin typeface="Arial" charset="0"/>
                <a:cs typeface="Arial" charset="0"/>
              </a:rPr>
              <a:t>Die Glarner </a:t>
            </a:r>
            <a:r>
              <a:rPr lang="de-CH" sz="2400">
                <a:latin typeface="Arial" charset="0"/>
                <a:cs typeface="Arial" charset="0"/>
              </a:rPr>
              <a:t>treffen fortschriftlichen </a:t>
            </a:r>
            <a:r>
              <a:rPr lang="de-CH" sz="2400" dirty="0">
                <a:latin typeface="Arial" charset="0"/>
                <a:cs typeface="Arial" charset="0"/>
              </a:rPr>
              <a:t>Entscheid</a:t>
            </a:r>
          </a:p>
          <a:p>
            <a:r>
              <a:rPr lang="de-CH" sz="2400" dirty="0">
                <a:latin typeface="Arial" charset="0"/>
                <a:cs typeface="Arial" charset="0"/>
              </a:rPr>
              <a:t>Buchtipp    WEGE ZUM NEUEN GLARNERLAND </a:t>
            </a:r>
          </a:p>
          <a:p>
            <a:endParaRPr lang="de-CH" sz="2000" dirty="0">
              <a:latin typeface="Arial" charset="0"/>
              <a:cs typeface="Arial" charset="0"/>
            </a:endParaRPr>
          </a:p>
        </p:txBody>
      </p:sp>
      <p:sp>
        <p:nvSpPr>
          <p:cNvPr id="2" name="Textfeld 1">
            <a:extLst>
              <a:ext uri="{FF2B5EF4-FFF2-40B4-BE49-F238E27FC236}">
                <a16:creationId xmlns:a16="http://schemas.microsoft.com/office/drawing/2014/main" xmlns="" id="{FE875BDD-5CCA-CC2F-5B88-24070C1184E3}"/>
              </a:ext>
            </a:extLst>
          </p:cNvPr>
          <p:cNvSpPr txBox="1"/>
          <p:nvPr/>
        </p:nvSpPr>
        <p:spPr>
          <a:xfrm>
            <a:off x="899592" y="735571"/>
            <a:ext cx="7272808" cy="461665"/>
          </a:xfrm>
          <a:prstGeom prst="rect">
            <a:avLst/>
          </a:prstGeom>
          <a:noFill/>
        </p:spPr>
        <p:txBody>
          <a:bodyPr wrap="square" lIns="91406" tIns="45703" rIns="91406" bIns="45703" rtlCol="0">
            <a:spAutoFit/>
          </a:bodyPr>
          <a:lstStyle/>
          <a:p>
            <a:pPr defTabSz="456998" fontAlgn="base">
              <a:spcBef>
                <a:spcPct val="0"/>
              </a:spcBef>
              <a:spcAft>
                <a:spcPct val="0"/>
              </a:spcAft>
            </a:pPr>
            <a:r>
              <a:rPr lang="de-CH" sz="2400" dirty="0">
                <a:solidFill>
                  <a:prstClr val="black"/>
                </a:solidFill>
                <a:latin typeface="Arial" charset="0"/>
              </a:rPr>
              <a:t>Was haben wir Glarner im Jahre 2007 gemacht? </a:t>
            </a:r>
          </a:p>
        </p:txBody>
      </p:sp>
      <p:sp>
        <p:nvSpPr>
          <p:cNvPr id="3" name="Datumsplatzhalter 2"/>
          <p:cNvSpPr>
            <a:spLocks noGrp="1"/>
          </p:cNvSpPr>
          <p:nvPr>
            <p:ph type="dt" sz="half" idx="10"/>
          </p:nvPr>
        </p:nvSpPr>
        <p:spPr/>
        <p:txBody>
          <a:bodyPr/>
          <a:lstStyle/>
          <a:p>
            <a:pPr>
              <a:defRPr/>
            </a:pPr>
            <a:fld id="{CAA9E8D1-B7EF-4C4D-BBED-21AA40687988}" type="datetime1">
              <a:rPr lang="de-CH" smtClean="0"/>
              <a:t>17.09.2023</a:t>
            </a:fld>
            <a:endParaRPr lang="de-CH" dirty="0"/>
          </a:p>
        </p:txBody>
      </p:sp>
      <p:sp>
        <p:nvSpPr>
          <p:cNvPr id="4" name="Fußzeilenplatzhalter 3"/>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233121022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arte Kanton Glarus - SwissKarte.ch">
            <a:extLst>
              <a:ext uri="{FF2B5EF4-FFF2-40B4-BE49-F238E27FC236}">
                <a16:creationId xmlns:a16="http://schemas.microsoft.com/office/drawing/2014/main" xmlns="" id="{1B487EB8-944F-286E-BCB5-E85FF6631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0"/>
            <a:ext cx="489654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BD68AE50-2F36-4538-A25F-732B866E7FFE}"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2304885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11561" y="166319"/>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1" name="Textfeld 10"/>
          <p:cNvSpPr txBox="1"/>
          <p:nvPr/>
        </p:nvSpPr>
        <p:spPr>
          <a:xfrm>
            <a:off x="678796" y="2"/>
            <a:ext cx="7576082" cy="1846659"/>
          </a:xfrm>
          <a:prstGeom prst="rect">
            <a:avLst/>
          </a:prstGeom>
          <a:noFill/>
        </p:spPr>
        <p:txBody>
          <a:bodyPr wrap="square" lIns="91406" tIns="45703" rIns="91406" bIns="45703" rtlCol="0">
            <a:spAutoFit/>
          </a:bodyPr>
          <a:lstStyle/>
          <a:p>
            <a:pPr algn="ctr"/>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r>
              <a:rPr lang="de-CH" sz="5400" b="1" dirty="0">
                <a:solidFill>
                  <a:srgbClr val="0070C0"/>
                </a:solidFill>
                <a:latin typeface="Arial" panose="020B0604020202020204" pitchFamily="34" charset="0"/>
                <a:cs typeface="Arial" panose="020B0604020202020204" pitchFamily="34" charset="0"/>
              </a:rPr>
              <a:t>Thomas Baumgartner</a:t>
            </a:r>
          </a:p>
          <a:p>
            <a:pPr algn="ctr"/>
            <a:r>
              <a:rPr lang="de-CH" sz="3200" b="1" dirty="0">
                <a:solidFill>
                  <a:srgbClr val="0070C0"/>
                </a:solidFill>
                <a:latin typeface="Arial" panose="020B0604020202020204" pitchFamily="34" charset="0"/>
                <a:ea typeface="+mj-ea"/>
                <a:cs typeface="Arial" panose="020B0604020202020204" pitchFamily="34" charset="0"/>
              </a:rPr>
              <a:t>Präsident der IG Wald miteinander</a:t>
            </a:r>
            <a:endParaRPr lang="de-CH" sz="5400" b="1" dirty="0">
              <a:solidFill>
                <a:srgbClr val="0070C0"/>
              </a:solidFill>
              <a:latin typeface="Arial" panose="020B0604020202020204" pitchFamily="34" charset="0"/>
              <a:cs typeface="Arial" panose="020B0604020202020204" pitchFamily="34" charset="0"/>
            </a:endParaRPr>
          </a:p>
        </p:txBody>
      </p:sp>
      <p:sp>
        <p:nvSpPr>
          <p:cNvPr id="7" name="Datumsplatzhalter 6"/>
          <p:cNvSpPr>
            <a:spLocks noGrp="1"/>
          </p:cNvSpPr>
          <p:nvPr>
            <p:ph type="dt" sz="half" idx="10"/>
          </p:nvPr>
        </p:nvSpPr>
        <p:spPr/>
        <p:txBody>
          <a:bodyPr/>
          <a:lstStyle/>
          <a:p>
            <a:fld id="{FD0639B4-AAB0-4528-8D15-88FE5EB1C9B8}" type="datetime1">
              <a:rPr lang="de-CH" smtClean="0"/>
              <a:t>17.09.2023</a:t>
            </a:fld>
            <a:endParaRPr lang="de-CH"/>
          </a:p>
        </p:txBody>
      </p:sp>
      <p:sp>
        <p:nvSpPr>
          <p:cNvPr id="8" name="Fußzeilenplatzhalter 7"/>
          <p:cNvSpPr>
            <a:spLocks noGrp="1"/>
          </p:cNvSpPr>
          <p:nvPr>
            <p:ph type="ftr" sz="quarter" idx="11"/>
          </p:nvPr>
        </p:nvSpPr>
        <p:spPr/>
        <p:txBody>
          <a:bodyPr/>
          <a:lstStyle/>
          <a:p>
            <a:r>
              <a:rPr lang="de-CH" sz="1400"/>
              <a:t>Gemeindefusionen - alles klar</a:t>
            </a:r>
            <a:endParaRPr lang="de-CH" sz="1400" dirty="0"/>
          </a:p>
        </p:txBody>
      </p:sp>
      <p:pic>
        <p:nvPicPr>
          <p:cNvPr id="9"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1752" y="3939902"/>
            <a:ext cx="1022042" cy="9585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Fotos privat\Fotos_nach_Themen\Porträts Thomi\2021\IMG_1594.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19872" y="1846661"/>
            <a:ext cx="2192686" cy="288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37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r>
              <a:rPr lang="de-DE" sz="1200" dirty="0">
                <a:solidFill>
                  <a:srgbClr val="898989"/>
                </a:solidFill>
                <a:latin typeface="Arial" charset="0"/>
                <a:cs typeface="Arial" charset="0"/>
              </a:rPr>
              <a:t>27. August 2012</a:t>
            </a:r>
            <a:endParaRPr lang="de-CH" sz="1200" dirty="0">
              <a:solidFill>
                <a:srgbClr val="898989"/>
              </a:solidFill>
              <a:latin typeface="Arial" charset="0"/>
              <a:cs typeface="Arial" charset="0"/>
            </a:endParaRPr>
          </a:p>
        </p:txBody>
      </p:sp>
      <p:sp>
        <p:nvSpPr>
          <p:cNvPr id="25602"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fld id="{995D84A4-0A30-4A9B-B01E-DDAA9BD156C2}" type="datetime1">
              <a:rPr lang="de-DE" sz="1200">
                <a:solidFill>
                  <a:srgbClr val="898989"/>
                </a:solidFill>
                <a:latin typeface="Arial" charset="0"/>
                <a:cs typeface="Arial" charset="0"/>
              </a:rPr>
              <a:pPr defTabSz="456998" fontAlgn="base">
                <a:spcBef>
                  <a:spcPct val="0"/>
                </a:spcBef>
                <a:spcAft>
                  <a:spcPct val="0"/>
                </a:spcAft>
              </a:pPr>
              <a:t>17.09.2023</a:t>
            </a:fld>
            <a:endParaRPr lang="de-CH" sz="1200" dirty="0">
              <a:solidFill>
                <a:srgbClr val="898989"/>
              </a:solidFill>
              <a:latin typeface="Arial" charset="0"/>
              <a:cs typeface="Arial" charset="0"/>
            </a:endParaRPr>
          </a:p>
        </p:txBody>
      </p:sp>
      <p:sp>
        <p:nvSpPr>
          <p:cNvPr id="25603" name="Footer Placeholder 4"/>
          <p:cNvSpPr txBox="1">
            <a:spLocks noGrp="1"/>
          </p:cNvSpPr>
          <p:nvPr/>
        </p:nvSpPr>
        <p:spPr bwMode="auto">
          <a:xfrm>
            <a:off x="3124200" y="4767276"/>
            <a:ext cx="2895600" cy="273844"/>
          </a:xfrm>
          <a:prstGeom prst="rect">
            <a:avLst/>
          </a:prstGeom>
          <a:noFill/>
          <a:ln w="9525">
            <a:noFill/>
            <a:miter lim="800000"/>
            <a:headEnd/>
            <a:tailEnd/>
          </a:ln>
        </p:spPr>
        <p:txBody>
          <a:bodyPr lIns="91406" tIns="45703" rIns="91406" bIns="45703" anchor="ctr"/>
          <a:lstStyle/>
          <a:p>
            <a:pPr algn="ctr" defTabSz="456998" fontAlgn="base">
              <a:spcBef>
                <a:spcPct val="0"/>
              </a:spcBef>
              <a:spcAft>
                <a:spcPct val="0"/>
              </a:spcAft>
            </a:pPr>
            <a:r>
              <a:rPr lang="de-CH" sz="1200" dirty="0">
                <a:solidFill>
                  <a:srgbClr val="898989"/>
                </a:solidFill>
                <a:latin typeface="Arial" charset="0"/>
                <a:cs typeface="Arial" charset="0"/>
              </a:rPr>
              <a:t>Glarus - einzigartig vielseitig.</a:t>
            </a:r>
          </a:p>
        </p:txBody>
      </p:sp>
      <p:sp>
        <p:nvSpPr>
          <p:cNvPr id="13"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5A741608-96DD-42EC-9FC9-8686FA662939}" type="slidenum">
              <a:rPr lang="de-DE" sz="1200">
                <a:solidFill>
                  <a:prstClr val="black">
                    <a:tint val="75000"/>
                  </a:prstClr>
                </a:solidFill>
                <a:latin typeface="Arial"/>
                <a:cs typeface="Arial"/>
              </a:rPr>
              <a:pPr algn="r" defTabSz="456998">
                <a:defRPr/>
              </a:pPr>
              <a:t>30</a:t>
            </a:fld>
            <a:endParaRPr lang="de-DE" sz="1200" dirty="0">
              <a:solidFill>
                <a:prstClr val="black">
                  <a:tint val="75000"/>
                </a:prstClr>
              </a:solidFill>
              <a:latin typeface="Arial"/>
              <a:cs typeface="Arial"/>
            </a:endParaRPr>
          </a:p>
        </p:txBody>
      </p:sp>
      <p:sp>
        <p:nvSpPr>
          <p:cNvPr id="25605"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fld id="{203B6F6F-12F9-44A3-B68E-E31E510E56F7}" type="datetime1">
              <a:rPr lang="de-DE" sz="1200">
                <a:solidFill>
                  <a:srgbClr val="898989"/>
                </a:solidFill>
                <a:latin typeface="Arial" charset="0"/>
                <a:cs typeface="Arial" charset="0"/>
              </a:rPr>
              <a:pPr defTabSz="456998" fontAlgn="base">
                <a:spcBef>
                  <a:spcPct val="0"/>
                </a:spcBef>
                <a:spcAft>
                  <a:spcPct val="0"/>
                </a:spcAft>
              </a:pPr>
              <a:t>17.09.2023</a:t>
            </a:fld>
            <a:endParaRPr lang="de-CH" sz="1200" dirty="0">
              <a:solidFill>
                <a:srgbClr val="898989"/>
              </a:solidFill>
              <a:latin typeface="Arial" charset="0"/>
              <a:cs typeface="Arial" charset="0"/>
            </a:endParaRPr>
          </a:p>
        </p:txBody>
      </p:sp>
      <p:sp>
        <p:nvSpPr>
          <p:cNvPr id="25606"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fld id="{71D738F6-5833-4CD7-9DB4-B796D86D11D5}" type="datetime1">
              <a:rPr lang="de-DE" sz="1200">
                <a:solidFill>
                  <a:srgbClr val="898989"/>
                </a:solidFill>
                <a:latin typeface="Arial" charset="0"/>
                <a:cs typeface="Arial" charset="0"/>
              </a:rPr>
              <a:pPr defTabSz="456998" fontAlgn="base">
                <a:spcBef>
                  <a:spcPct val="0"/>
                </a:spcBef>
                <a:spcAft>
                  <a:spcPct val="0"/>
                </a:spcAft>
              </a:pPr>
              <a:t>17.09.2023</a:t>
            </a:fld>
            <a:endParaRPr lang="de-CH" sz="1200" dirty="0">
              <a:solidFill>
                <a:srgbClr val="898989"/>
              </a:solidFill>
              <a:latin typeface="Arial" charset="0"/>
              <a:cs typeface="Arial" charset="0"/>
            </a:endParaRPr>
          </a:p>
        </p:txBody>
      </p:sp>
      <p:sp>
        <p:nvSpPr>
          <p:cNvPr id="25607" name="Footer Placeholder 4"/>
          <p:cNvSpPr txBox="1">
            <a:spLocks noGrp="1"/>
          </p:cNvSpPr>
          <p:nvPr/>
        </p:nvSpPr>
        <p:spPr bwMode="auto">
          <a:xfrm>
            <a:off x="3124200" y="4767276"/>
            <a:ext cx="2895600" cy="273844"/>
          </a:xfrm>
          <a:prstGeom prst="rect">
            <a:avLst/>
          </a:prstGeom>
          <a:noFill/>
          <a:ln w="9525">
            <a:noFill/>
            <a:miter lim="800000"/>
            <a:headEnd/>
            <a:tailEnd/>
          </a:ln>
        </p:spPr>
        <p:txBody>
          <a:bodyPr lIns="91406" tIns="45703" rIns="91406" bIns="45703" anchor="ctr"/>
          <a:lstStyle/>
          <a:p>
            <a:pPr algn="ctr" defTabSz="456998" fontAlgn="base">
              <a:spcBef>
                <a:spcPct val="0"/>
              </a:spcBef>
              <a:spcAft>
                <a:spcPct val="0"/>
              </a:spcAft>
            </a:pPr>
            <a:r>
              <a:rPr lang="de-CH" sz="1200" dirty="0">
                <a:solidFill>
                  <a:srgbClr val="898989"/>
                </a:solidFill>
                <a:latin typeface="Arial" charset="0"/>
                <a:cs typeface="Arial" charset="0"/>
              </a:rPr>
              <a:t>Glarus - einzigartig vielseitig.</a:t>
            </a:r>
          </a:p>
        </p:txBody>
      </p:sp>
      <p:sp>
        <p:nvSpPr>
          <p:cNvPr id="9"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E43F8AF1-1D44-4D83-86E3-2E6B5521524A}" type="slidenum">
              <a:rPr lang="de-DE" sz="1200">
                <a:solidFill>
                  <a:prstClr val="black">
                    <a:tint val="75000"/>
                  </a:prstClr>
                </a:solidFill>
                <a:latin typeface="Arial"/>
                <a:cs typeface="Arial"/>
              </a:rPr>
              <a:pPr algn="r" defTabSz="456998">
                <a:defRPr/>
              </a:pPr>
              <a:t>30</a:t>
            </a:fld>
            <a:endParaRPr lang="de-DE" sz="1200" dirty="0">
              <a:solidFill>
                <a:prstClr val="black">
                  <a:tint val="75000"/>
                </a:prstClr>
              </a:solidFill>
              <a:latin typeface="Arial"/>
              <a:cs typeface="Arial"/>
            </a:endParaRPr>
          </a:p>
        </p:txBody>
      </p:sp>
      <p:sp>
        <p:nvSpPr>
          <p:cNvPr id="25609" name="Date Placeholder 3"/>
          <p:cNvSpPr txBox="1">
            <a:spLocks noGrp="1"/>
          </p:cNvSpPr>
          <p:nvPr/>
        </p:nvSpPr>
        <p:spPr bwMode="auto">
          <a:xfrm>
            <a:off x="457200" y="4767276"/>
            <a:ext cx="2133600" cy="273844"/>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fld id="{FC4E8073-A78D-465C-A390-51D77FBA890B}" type="datetime1">
              <a:rPr lang="de-DE" sz="1200">
                <a:solidFill>
                  <a:srgbClr val="898989"/>
                </a:solidFill>
                <a:latin typeface="Arial" charset="0"/>
                <a:cs typeface="Arial" charset="0"/>
              </a:rPr>
              <a:pPr defTabSz="456998" fontAlgn="base">
                <a:spcBef>
                  <a:spcPct val="0"/>
                </a:spcBef>
                <a:spcAft>
                  <a:spcPct val="0"/>
                </a:spcAft>
              </a:pPr>
              <a:t>17.09.2023</a:t>
            </a:fld>
            <a:endParaRPr lang="de-CH" sz="1200" dirty="0">
              <a:solidFill>
                <a:srgbClr val="898989"/>
              </a:solidFill>
              <a:latin typeface="Arial" charset="0"/>
              <a:cs typeface="Arial" charset="0"/>
            </a:endParaRPr>
          </a:p>
        </p:txBody>
      </p:sp>
      <p:sp>
        <p:nvSpPr>
          <p:cNvPr id="25610" name="Footer Placeholder 4"/>
          <p:cNvSpPr txBox="1">
            <a:spLocks noGrp="1"/>
          </p:cNvSpPr>
          <p:nvPr/>
        </p:nvSpPr>
        <p:spPr bwMode="auto">
          <a:xfrm>
            <a:off x="3124200" y="4767276"/>
            <a:ext cx="2895600" cy="273844"/>
          </a:xfrm>
          <a:prstGeom prst="rect">
            <a:avLst/>
          </a:prstGeom>
          <a:noFill/>
          <a:ln w="9525">
            <a:noFill/>
            <a:miter lim="800000"/>
            <a:headEnd/>
            <a:tailEnd/>
          </a:ln>
        </p:spPr>
        <p:txBody>
          <a:bodyPr lIns="91406" tIns="45703" rIns="91406" bIns="45703" anchor="ctr"/>
          <a:lstStyle/>
          <a:p>
            <a:pPr algn="ctr" defTabSz="456998" fontAlgn="base">
              <a:spcBef>
                <a:spcPct val="0"/>
              </a:spcBef>
              <a:spcAft>
                <a:spcPct val="0"/>
              </a:spcAft>
            </a:pPr>
            <a:r>
              <a:rPr lang="de-CH" sz="1200" dirty="0">
                <a:solidFill>
                  <a:srgbClr val="898989"/>
                </a:solidFill>
                <a:latin typeface="Arial" charset="0"/>
                <a:cs typeface="Arial" charset="0"/>
              </a:rPr>
              <a:t>Glarus - einzigartig vielseitig..</a:t>
            </a:r>
          </a:p>
        </p:txBody>
      </p:sp>
      <p:sp>
        <p:nvSpPr>
          <p:cNvPr id="6"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74BC1831-7AEF-4150-8D43-7597184B3059}" type="slidenum">
              <a:rPr lang="de-DE" sz="1200">
                <a:solidFill>
                  <a:prstClr val="black">
                    <a:tint val="75000"/>
                  </a:prstClr>
                </a:solidFill>
                <a:latin typeface="Arial"/>
                <a:cs typeface="Arial"/>
              </a:rPr>
              <a:pPr algn="r" defTabSz="456998">
                <a:defRPr/>
              </a:pPr>
              <a:t>30</a:t>
            </a:fld>
            <a:endParaRPr lang="de-DE" sz="1200" dirty="0">
              <a:solidFill>
                <a:prstClr val="black">
                  <a:tint val="75000"/>
                </a:prstClr>
              </a:solidFill>
              <a:latin typeface="Arial"/>
              <a:cs typeface="Arial"/>
            </a:endParaRPr>
          </a:p>
        </p:txBody>
      </p:sp>
      <p:sp>
        <p:nvSpPr>
          <p:cNvPr id="25612" name="Footer Placeholder 4"/>
          <p:cNvSpPr txBox="1">
            <a:spLocks noGrp="1"/>
          </p:cNvSpPr>
          <p:nvPr/>
        </p:nvSpPr>
        <p:spPr bwMode="auto">
          <a:xfrm>
            <a:off x="3124200" y="4767276"/>
            <a:ext cx="2895600" cy="273844"/>
          </a:xfrm>
          <a:prstGeom prst="rect">
            <a:avLst/>
          </a:prstGeom>
          <a:noFill/>
          <a:ln w="9525">
            <a:noFill/>
            <a:miter lim="800000"/>
            <a:headEnd/>
            <a:tailEnd/>
          </a:ln>
        </p:spPr>
        <p:txBody>
          <a:bodyPr lIns="91406" tIns="45703" rIns="91406" bIns="45703" anchor="ctr"/>
          <a:lstStyle/>
          <a:p>
            <a:pPr algn="ctr" defTabSz="456998" fontAlgn="base">
              <a:spcBef>
                <a:spcPct val="0"/>
              </a:spcBef>
              <a:spcAft>
                <a:spcPct val="0"/>
              </a:spcAft>
            </a:pPr>
            <a:r>
              <a:rPr lang="de-CH" sz="1200" dirty="0">
                <a:solidFill>
                  <a:srgbClr val="898989"/>
                </a:solidFill>
                <a:latin typeface="Arial" charset="0"/>
                <a:cs typeface="Arial" charset="0"/>
              </a:rPr>
              <a:t>.</a:t>
            </a:r>
          </a:p>
        </p:txBody>
      </p:sp>
      <p:pic>
        <p:nvPicPr>
          <p:cNvPr id="25613" name="Picture 15" descr="Netstal 01 -1"/>
          <p:cNvPicPr>
            <a:picLocks noChangeAspect="1" noChangeArrowheads="1"/>
          </p:cNvPicPr>
          <p:nvPr/>
        </p:nvPicPr>
        <p:blipFill>
          <a:blip r:embed="rId2"/>
          <a:srcRect/>
          <a:stretch>
            <a:fillRect/>
          </a:stretch>
        </p:blipFill>
        <p:spPr bwMode="auto">
          <a:xfrm>
            <a:off x="-684211" y="-308566"/>
            <a:ext cx="9828213" cy="5688631"/>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F6AA2D0A-AD42-4199-BA1C-F399A706BD12}"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300123207"/>
      </p:ext>
    </p:extLst>
  </p:cSld>
  <p:clrMapOvr>
    <a:masterClrMapping/>
  </p:clrMapOvr>
  <p:transition spd="slow" advTm="10000">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5" name="Rectangle 2"/>
          <p:cNvSpPr>
            <a:spLocks noGrp="1"/>
          </p:cNvSpPr>
          <p:nvPr>
            <p:ph type="title" idx="4294967295"/>
          </p:nvPr>
        </p:nvSpPr>
        <p:spPr>
          <a:xfrm>
            <a:off x="539552" y="195486"/>
            <a:ext cx="8229600" cy="675084"/>
          </a:xfrm>
        </p:spPr>
        <p:txBody>
          <a:bodyPr/>
          <a:lstStyle/>
          <a:p>
            <a:r>
              <a:rPr lang="de-CH" dirty="0">
                <a:latin typeface="Arial" charset="0"/>
                <a:cs typeface="Arial" charset="0"/>
              </a:rPr>
              <a:t>Und jetzt, wie weiter?</a:t>
            </a:r>
          </a:p>
        </p:txBody>
      </p:sp>
      <p:sp>
        <p:nvSpPr>
          <p:cNvPr id="21506" name="Rectangle 3"/>
          <p:cNvSpPr>
            <a:spLocks noGrp="1"/>
          </p:cNvSpPr>
          <p:nvPr>
            <p:ph type="body" idx="4294967295"/>
          </p:nvPr>
        </p:nvSpPr>
        <p:spPr>
          <a:xfrm>
            <a:off x="467544" y="987574"/>
            <a:ext cx="8229600" cy="3744416"/>
          </a:xfrm>
        </p:spPr>
        <p:txBody>
          <a:bodyPr/>
          <a:lstStyle/>
          <a:p>
            <a:pPr>
              <a:lnSpc>
                <a:spcPct val="90000"/>
              </a:lnSpc>
            </a:pPr>
            <a:r>
              <a:rPr lang="de-CH" sz="2800" dirty="0">
                <a:latin typeface="Arial" charset="0"/>
                <a:cs typeface="Arial" charset="0"/>
              </a:rPr>
              <a:t>Kantonale Arbeitsgruppen über verschiedene Themen wurden Buchtipp gebildet</a:t>
            </a:r>
          </a:p>
          <a:p>
            <a:pPr>
              <a:lnSpc>
                <a:spcPct val="90000"/>
              </a:lnSpc>
            </a:pPr>
            <a:r>
              <a:rPr lang="de-CH" sz="2800" dirty="0">
                <a:latin typeface="Arial" charset="0"/>
                <a:cs typeface="Arial" charset="0"/>
              </a:rPr>
              <a:t>Raumplanung in dieser Phase praktisch kein Thema! </a:t>
            </a:r>
            <a:r>
              <a:rPr lang="de-CH" sz="2000" dirty="0">
                <a:latin typeface="Arial" charset="0"/>
                <a:cs typeface="Arial" charset="0"/>
              </a:rPr>
              <a:t> Die  neuen Behörden sollen es richten.</a:t>
            </a:r>
          </a:p>
          <a:p>
            <a:pPr>
              <a:lnSpc>
                <a:spcPct val="90000"/>
              </a:lnSpc>
            </a:pPr>
            <a:r>
              <a:rPr lang="de-CH" sz="2800" dirty="0">
                <a:latin typeface="Arial" charset="0"/>
                <a:cs typeface="Arial" charset="0"/>
              </a:rPr>
              <a:t>Start der neuen Gemeinden 1. Jan.2011</a:t>
            </a:r>
          </a:p>
          <a:p>
            <a:pPr>
              <a:lnSpc>
                <a:spcPct val="90000"/>
              </a:lnSpc>
            </a:pPr>
            <a:r>
              <a:rPr lang="de-CH" sz="2800" dirty="0">
                <a:latin typeface="Arial" charset="0"/>
                <a:cs typeface="Arial" charset="0"/>
              </a:rPr>
              <a:t>Sommer 2011 Erlass neues kantonales Baugesetz mit Vorgabe innerhalb 5 Jahren einen Richtplan, einen Nutzungsplan und ein neues Baureglement zu erstellen. </a:t>
            </a:r>
          </a:p>
        </p:txBody>
      </p:sp>
      <p:sp>
        <p:nvSpPr>
          <p:cNvPr id="2" name="Datumsplatzhalter 1"/>
          <p:cNvSpPr>
            <a:spLocks noGrp="1"/>
          </p:cNvSpPr>
          <p:nvPr>
            <p:ph type="dt" sz="half" idx="10"/>
          </p:nvPr>
        </p:nvSpPr>
        <p:spPr/>
        <p:txBody>
          <a:bodyPr/>
          <a:lstStyle/>
          <a:p>
            <a:pPr>
              <a:defRPr/>
            </a:pPr>
            <a:fld id="{379D2820-661B-4BA6-9BD7-D062157CEC49}"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423139464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29" name="Rectangle 2"/>
          <p:cNvSpPr>
            <a:spLocks noGrp="1"/>
          </p:cNvSpPr>
          <p:nvPr>
            <p:ph type="title" idx="4294967295"/>
          </p:nvPr>
        </p:nvSpPr>
        <p:spPr>
          <a:xfrm>
            <a:off x="539552" y="843560"/>
            <a:ext cx="8229600" cy="809625"/>
          </a:xfrm>
        </p:spPr>
        <p:txBody>
          <a:bodyPr/>
          <a:lstStyle/>
          <a:p>
            <a:r>
              <a:rPr lang="de-CH" sz="3100" dirty="0">
                <a:latin typeface="Arial" charset="0"/>
                <a:cs typeface="Arial" charset="0"/>
              </a:rPr>
              <a:t>Richtplanung als Fundament der neuen Gemeinde Glarus</a:t>
            </a:r>
          </a:p>
        </p:txBody>
      </p:sp>
      <p:sp>
        <p:nvSpPr>
          <p:cNvPr id="22530" name="Rectangle 3"/>
          <p:cNvSpPr>
            <a:spLocks noGrp="1"/>
          </p:cNvSpPr>
          <p:nvPr>
            <p:ph type="body" idx="4294967295"/>
          </p:nvPr>
        </p:nvSpPr>
        <p:spPr>
          <a:xfrm>
            <a:off x="539433" y="1859394"/>
            <a:ext cx="8229600" cy="2625329"/>
          </a:xfrm>
        </p:spPr>
        <p:txBody>
          <a:bodyPr/>
          <a:lstStyle/>
          <a:p>
            <a:pPr>
              <a:lnSpc>
                <a:spcPct val="90000"/>
              </a:lnSpc>
            </a:pPr>
            <a:r>
              <a:rPr lang="de-CH" sz="2800" dirty="0">
                <a:latin typeface="Arial" charset="0"/>
                <a:cs typeface="Arial" charset="0"/>
              </a:rPr>
              <a:t>Die Projektleitung setzte auf offene Kommunikation und einen breiten Einbezug der Bevölkerung </a:t>
            </a:r>
          </a:p>
          <a:p>
            <a:pPr>
              <a:lnSpc>
                <a:spcPct val="90000"/>
              </a:lnSpc>
            </a:pPr>
            <a:r>
              <a:rPr lang="de-CH" sz="1800" dirty="0">
                <a:latin typeface="Arial" charset="0"/>
                <a:cs typeface="Arial" charset="0"/>
              </a:rPr>
              <a:t>( Die Zwangsfusion beschäftigte fast 50% der Einwohner sehr)</a:t>
            </a:r>
          </a:p>
          <a:p>
            <a:pPr>
              <a:lnSpc>
                <a:spcPct val="90000"/>
              </a:lnSpc>
            </a:pPr>
            <a:endParaRPr lang="de-CH" sz="1800" dirty="0">
              <a:latin typeface="Arial" charset="0"/>
              <a:cs typeface="Arial" charset="0"/>
            </a:endParaRPr>
          </a:p>
          <a:p>
            <a:pPr>
              <a:lnSpc>
                <a:spcPct val="90000"/>
              </a:lnSpc>
            </a:pPr>
            <a:r>
              <a:rPr lang="de-CH" sz="2800" dirty="0">
                <a:latin typeface="Arial" charset="0"/>
                <a:cs typeface="Arial" charset="0"/>
              </a:rPr>
              <a:t>Das neue Gemeindegebiet wird Raumplanerisch als eine völlig neue Gemeinde weiterentwickelt</a:t>
            </a:r>
          </a:p>
          <a:p>
            <a:pPr>
              <a:lnSpc>
                <a:spcPct val="90000"/>
              </a:lnSpc>
            </a:pPr>
            <a:endParaRPr lang="de-CH" sz="1800" dirty="0">
              <a:latin typeface="Arial" charset="0"/>
              <a:cs typeface="Arial" charset="0"/>
            </a:endParaRPr>
          </a:p>
        </p:txBody>
      </p:sp>
      <p:sp>
        <p:nvSpPr>
          <p:cNvPr id="2" name="Datumsplatzhalter 1"/>
          <p:cNvSpPr>
            <a:spLocks noGrp="1"/>
          </p:cNvSpPr>
          <p:nvPr>
            <p:ph type="dt" sz="half" idx="10"/>
          </p:nvPr>
        </p:nvSpPr>
        <p:spPr/>
        <p:txBody>
          <a:bodyPr/>
          <a:lstStyle/>
          <a:p>
            <a:pPr>
              <a:defRPr/>
            </a:pPr>
            <a:fld id="{1DAFCD4B-68A2-401B-BDEC-D0ECA1488FB6}"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37766358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C:\Users\jkl\Desktop\Pyrami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45" y="207432"/>
            <a:ext cx="6264697" cy="4596566"/>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pPr>
              <a:defRPr/>
            </a:pPr>
            <a:fld id="{8C6DCE16-9952-4699-BA00-D331DC2624C6}"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257217560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539750" y="628650"/>
            <a:ext cx="8229600" cy="857250"/>
          </a:xfrm>
        </p:spPr>
        <p:txBody>
          <a:bodyPr/>
          <a:lstStyle/>
          <a:p>
            <a:endParaRPr lang="de-CH"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7" name="Inhaltsplatzhalter 2"/>
          <p:cNvSpPr>
            <a:spLocks noGrp="1"/>
          </p:cNvSpPr>
          <p:nvPr>
            <p:ph idx="1"/>
          </p:nvPr>
        </p:nvSpPr>
        <p:spPr>
          <a:xfrm>
            <a:off x="539750" y="1622824"/>
            <a:ext cx="8229600" cy="3006328"/>
          </a:xfrm>
        </p:spPr>
        <p:txBody>
          <a:bodyPr/>
          <a:lstStyle/>
          <a:p>
            <a:endParaRPr lang="de-CH"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508" name="Picture 2" descr="V:\Bilder_m4\10-101-00 Glarus\Begehung110815\Begehung_PK_110822 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884634"/>
            <a:ext cx="9553575"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0AA7ABB6-494B-4E2B-8BF4-468E7BABA270}"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305164771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9045635" y="8674429"/>
            <a:ext cx="13889509" cy="5646550"/>
          </a:xfrm>
          <a:prstGeom prst="rect">
            <a:avLst/>
          </a:prstGeom>
        </p:spPr>
      </p:pic>
      <p:pic>
        <p:nvPicPr>
          <p:cNvPr id="143" name="Grafik 142"/>
          <p:cNvPicPr>
            <a:picLocks noChangeAspect="1"/>
          </p:cNvPicPr>
          <p:nvPr/>
        </p:nvPicPr>
        <p:blipFill>
          <a:blip r:embed="rId3"/>
          <a:stretch>
            <a:fillRect/>
          </a:stretch>
        </p:blipFill>
        <p:spPr>
          <a:xfrm>
            <a:off x="-396552" y="50633"/>
            <a:ext cx="9865096" cy="5042251"/>
          </a:xfrm>
          <a:prstGeom prst="rect">
            <a:avLst/>
          </a:prstGeom>
        </p:spPr>
      </p:pic>
      <p:sp>
        <p:nvSpPr>
          <p:cNvPr id="2" name="Datumsplatzhalter 1"/>
          <p:cNvSpPr>
            <a:spLocks noGrp="1"/>
          </p:cNvSpPr>
          <p:nvPr>
            <p:ph type="dt" sz="half" idx="10"/>
          </p:nvPr>
        </p:nvSpPr>
        <p:spPr/>
        <p:txBody>
          <a:bodyPr/>
          <a:lstStyle/>
          <a:p>
            <a:pPr>
              <a:defRPr/>
            </a:pPr>
            <a:fld id="{FF0753DC-DCB0-4890-9DB8-DE0DD91C8372}"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258414051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7" y="152400"/>
            <a:ext cx="677545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pPr>
              <a:defRPr/>
            </a:pPr>
            <a:fld id="{8C6DCE16-9952-4699-BA00-D331DC2624C6}"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5624794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F6DFE62D-1E45-4890-AB81-6E0D9743D375}"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5" y="339504"/>
            <a:ext cx="691276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14194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
            <a:ext cx="7488832" cy="489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pPr>
              <a:defRPr/>
            </a:pPr>
            <a:fld id="{991AC52A-6596-4D0C-A681-C1773ED0700E}"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23201670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ED09EE41-6009-474F-B3E9-3BFA56EE993B}"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123479"/>
            <a:ext cx="7632848" cy="468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94589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smtClean="0">
                <a:solidFill>
                  <a:srgbClr val="0070C0"/>
                </a:solidFill>
              </a:rPr>
              <a:t>IG Wald miteinander</a:t>
            </a:r>
            <a:endParaRPr lang="de-CH" b="1" dirty="0">
              <a:solidFill>
                <a:srgbClr val="0070C0"/>
              </a:solidFill>
            </a:endParaRPr>
          </a:p>
        </p:txBody>
      </p:sp>
      <p:sp>
        <p:nvSpPr>
          <p:cNvPr id="3" name="Inhaltsplatzhalter 2"/>
          <p:cNvSpPr>
            <a:spLocks noGrp="1"/>
          </p:cNvSpPr>
          <p:nvPr>
            <p:ph idx="1"/>
          </p:nvPr>
        </p:nvSpPr>
        <p:spPr>
          <a:xfrm>
            <a:off x="107506" y="1240726"/>
            <a:ext cx="8928992" cy="3394472"/>
          </a:xfrm>
        </p:spPr>
        <p:txBody>
          <a:bodyPr>
            <a:normAutofit lnSpcReduction="10000"/>
          </a:bodyPr>
          <a:lstStyle/>
          <a:p>
            <a:r>
              <a:rPr lang="de-DE" b="1" dirty="0" smtClean="0">
                <a:solidFill>
                  <a:srgbClr val="0070C0"/>
                </a:solidFill>
              </a:rPr>
              <a:t>Fördern des Miteinanders</a:t>
            </a:r>
          </a:p>
          <a:p>
            <a:r>
              <a:rPr lang="de-DE" b="1" dirty="0" smtClean="0">
                <a:solidFill>
                  <a:srgbClr val="0070C0"/>
                </a:solidFill>
              </a:rPr>
              <a:t>Fördern des gegenseitigen Verständnisses</a:t>
            </a:r>
          </a:p>
          <a:p>
            <a:r>
              <a:rPr lang="de-DE" b="1" dirty="0" smtClean="0">
                <a:solidFill>
                  <a:srgbClr val="0070C0"/>
                </a:solidFill>
              </a:rPr>
              <a:t>Abbau von Vorurteilen</a:t>
            </a:r>
          </a:p>
          <a:p>
            <a:r>
              <a:rPr lang="de-DE" b="1" dirty="0" smtClean="0">
                <a:solidFill>
                  <a:srgbClr val="0070C0"/>
                </a:solidFill>
              </a:rPr>
              <a:t>Für Klarheit sorgen bei politischen Themen</a:t>
            </a:r>
          </a:p>
          <a:p>
            <a:r>
              <a:rPr lang="de-DE" b="1" dirty="0" smtClean="0">
                <a:solidFill>
                  <a:srgbClr val="0070C0"/>
                </a:solidFill>
              </a:rPr>
              <a:t>Fördern des Zusammenhalts im Dorf</a:t>
            </a:r>
          </a:p>
          <a:p>
            <a:r>
              <a:rPr lang="de-DE" b="1" dirty="0" smtClean="0">
                <a:solidFill>
                  <a:srgbClr val="0070C0"/>
                </a:solidFill>
              </a:rPr>
              <a:t>Organisieren gemeinsamer Projekte</a:t>
            </a:r>
            <a:endParaRPr lang="de-CH" b="1"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pic>
        <p:nvPicPr>
          <p:cNvPr id="6" name="Picture 4" descr="F:\IG_Wald_Photos\Signet\Logo_blau.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1" y="4155926"/>
            <a:ext cx="1022042" cy="88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52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3473"/>
            <a:ext cx="7776864" cy="47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pPr>
              <a:defRPr/>
            </a:pPr>
            <a:fld id="{F21E3A4E-AA28-418C-98B0-795098FF3245}"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85913838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6" name="Rectangle 7"/>
          <p:cNvSpPr>
            <a:spLocks noGrp="1"/>
          </p:cNvSpPr>
          <p:nvPr>
            <p:ph type="body" idx="4294967295"/>
          </p:nvPr>
        </p:nvSpPr>
        <p:spPr>
          <a:xfrm>
            <a:off x="467544" y="573528"/>
            <a:ext cx="8229600" cy="4320480"/>
          </a:xfrm>
          <a:solidFill>
            <a:schemeClr val="bg1"/>
          </a:solidFill>
        </p:spPr>
        <p:txBody>
          <a:bodyPr/>
          <a:lstStyle/>
          <a:p>
            <a:r>
              <a:rPr lang="de-CH" altLang="de-DE" sz="2400" dirty="0">
                <a:solidFill>
                  <a:srgbClr val="FF0000"/>
                </a:solidFill>
                <a:latin typeface="Arial" panose="020B0604020202020204" pitchFamily="34" charset="0"/>
                <a:cs typeface="Arial" panose="020B0604020202020204" pitchFamily="34" charset="0"/>
              </a:rPr>
              <a:t>Stimmung in der Bevölkerung nach 10 Jahren nach der Grossfusion</a:t>
            </a:r>
          </a:p>
          <a:p>
            <a:pPr marL="0" indent="0">
              <a:buNone/>
            </a:pPr>
            <a:r>
              <a:rPr lang="de-CH" altLang="de-DE" sz="2400" b="1" dirty="0">
                <a:solidFill>
                  <a:srgbClr val="FF0000"/>
                </a:solidFill>
                <a:latin typeface="Arial" panose="020B0604020202020204" pitchFamily="34" charset="0"/>
                <a:cs typeface="Arial" panose="020B0604020202020204" pitchFamily="34" charset="0"/>
              </a:rPr>
              <a:t>	</a:t>
            </a:r>
            <a:r>
              <a:rPr lang="de-CH" altLang="de-DE" sz="1200" b="1" dirty="0">
                <a:solidFill>
                  <a:schemeClr val="tx1"/>
                </a:solidFill>
                <a:latin typeface="Arial" panose="020B0604020202020204" pitchFamily="34" charset="0"/>
                <a:cs typeface="Arial" panose="020B0604020202020204" pitchFamily="34" charset="0"/>
              </a:rPr>
              <a:t>Diese Zahlen sind nur meine Einschätzung, eine Befragung genau zu dieser Frage wurde bis jetzt</a:t>
            </a:r>
          </a:p>
          <a:p>
            <a:pPr marL="0" indent="0">
              <a:buNone/>
            </a:pPr>
            <a:r>
              <a:rPr lang="de-CH" altLang="de-DE" sz="1200" b="1" dirty="0">
                <a:solidFill>
                  <a:schemeClr val="tx1"/>
                </a:solidFill>
                <a:latin typeface="Arial" panose="020B0604020202020204" pitchFamily="34" charset="0"/>
                <a:cs typeface="Arial" panose="020B0604020202020204" pitchFamily="34" charset="0"/>
              </a:rPr>
              <a:t>           nicht gemacht</a:t>
            </a:r>
          </a:p>
          <a:p>
            <a:endParaRPr lang="de-CH" altLang="de-DE" sz="2400" b="1" dirty="0">
              <a:solidFill>
                <a:srgbClr val="FF0000"/>
              </a:solidFill>
              <a:latin typeface="Arial" panose="020B0604020202020204" pitchFamily="34" charset="0"/>
              <a:cs typeface="Arial" panose="020B0604020202020204" pitchFamily="34" charset="0"/>
            </a:endParaRPr>
          </a:p>
          <a:p>
            <a:r>
              <a:rPr lang="de-CH" altLang="de-DE" sz="2400" dirty="0">
                <a:solidFill>
                  <a:schemeClr val="tx1"/>
                </a:solidFill>
                <a:latin typeface="Arial" panose="020B0604020202020204" pitchFamily="34" charset="0"/>
                <a:cs typeface="Arial" panose="020B0604020202020204" pitchFamily="34" charset="0"/>
              </a:rPr>
              <a:t>70 % sehen die Vorteile oder interessieren sich nicht</a:t>
            </a:r>
          </a:p>
          <a:p>
            <a:pPr marL="0" indent="0">
              <a:buNone/>
            </a:pPr>
            <a:r>
              <a:rPr lang="de-CH" altLang="de-DE" sz="2400" dirty="0">
                <a:solidFill>
                  <a:schemeClr val="tx1"/>
                </a:solidFill>
                <a:latin typeface="Arial" panose="020B0604020202020204" pitchFamily="34" charset="0"/>
                <a:cs typeface="Arial" panose="020B0604020202020204" pitchFamily="34" charset="0"/>
              </a:rPr>
              <a:t>              für das Gemeinwesen</a:t>
            </a:r>
          </a:p>
          <a:p>
            <a:r>
              <a:rPr lang="de-CH" altLang="de-DE" sz="2400" dirty="0">
                <a:solidFill>
                  <a:schemeClr val="tx1"/>
                </a:solidFill>
                <a:latin typeface="Arial" panose="020B0604020202020204" pitchFamily="34" charset="0"/>
                <a:cs typeface="Arial" panose="020B0604020202020204" pitchFamily="34" charset="0"/>
              </a:rPr>
              <a:t>20 %  möchten die alten Strukturen zurück</a:t>
            </a:r>
          </a:p>
          <a:p>
            <a:r>
              <a:rPr lang="de-CH" altLang="de-DE" sz="2400" dirty="0">
                <a:solidFill>
                  <a:schemeClr val="tx1"/>
                </a:solidFill>
                <a:latin typeface="Arial" panose="020B0604020202020204" pitchFamily="34" charset="0"/>
                <a:cs typeface="Arial" panose="020B0604020202020204" pitchFamily="34" charset="0"/>
              </a:rPr>
              <a:t>10 %  wissen sowieso alles besser</a:t>
            </a:r>
          </a:p>
          <a:p>
            <a:endParaRPr lang="de-CH" altLang="de-DE" sz="1200" b="1" dirty="0">
              <a:solidFill>
                <a:srgbClr val="FF0000"/>
              </a:solidFill>
              <a:latin typeface="Arial" panose="020B0604020202020204" pitchFamily="34" charset="0"/>
              <a:cs typeface="Arial" panose="020B0604020202020204" pitchFamily="34" charset="0"/>
            </a:endParaRPr>
          </a:p>
          <a:p>
            <a:endParaRPr lang="de-CH" altLang="de-DE" sz="2400" dirty="0">
              <a:solidFill>
                <a:schemeClr val="tx1"/>
              </a:solidFill>
              <a:latin typeface="Arial" panose="020B0604020202020204" pitchFamily="34" charset="0"/>
              <a:cs typeface="Arial" panose="020B0604020202020204" pitchFamily="34" charset="0"/>
            </a:endParaRPr>
          </a:p>
          <a:p>
            <a:endParaRPr lang="de-CH" altLang="de-DE" sz="2400" dirty="0">
              <a:solidFill>
                <a:schemeClr val="tx1"/>
              </a:solidFill>
              <a:latin typeface="Arial" panose="020B0604020202020204" pitchFamily="34" charset="0"/>
              <a:cs typeface="Arial" panose="020B0604020202020204" pitchFamily="34" charset="0"/>
            </a:endParaRPr>
          </a:p>
          <a:p>
            <a:endParaRPr lang="de-CH" altLang="de-DE" sz="2400" dirty="0">
              <a:solidFill>
                <a:schemeClr val="tx1"/>
              </a:solidFill>
              <a:latin typeface="Arial" panose="020B0604020202020204" pitchFamily="34" charset="0"/>
              <a:cs typeface="Arial" panose="020B0604020202020204" pitchFamily="34" charset="0"/>
            </a:endParaRPr>
          </a:p>
          <a:p>
            <a:endParaRPr lang="de-CH" altLang="de-DE" sz="2400" b="1" dirty="0">
              <a:solidFill>
                <a:srgbClr val="FF0000"/>
              </a:solidFill>
              <a:latin typeface="Arial" panose="020B0604020202020204" pitchFamily="34" charset="0"/>
              <a:cs typeface="Arial" panose="020B0604020202020204" pitchFamily="34" charset="0"/>
            </a:endParaRPr>
          </a:p>
          <a:p>
            <a:endParaRPr lang="de-CH" altLang="de-DE" sz="2400" dirty="0">
              <a:solidFill>
                <a:schemeClr val="tx1"/>
              </a:solidFill>
              <a:latin typeface="Arial" panose="020B0604020202020204" pitchFamily="34" charset="0"/>
              <a:cs typeface="Arial" panose="020B0604020202020204" pitchFamily="34" charset="0"/>
            </a:endParaRPr>
          </a:p>
          <a:p>
            <a:endParaRPr lang="de-CH" altLang="de-DE" sz="2400" dirty="0">
              <a:solidFill>
                <a:schemeClr val="tx1"/>
              </a:solidFill>
              <a:latin typeface="Arial" panose="020B0604020202020204" pitchFamily="34" charset="0"/>
              <a:cs typeface="Arial" panose="020B0604020202020204" pitchFamily="34" charset="0"/>
            </a:endParaRPr>
          </a:p>
        </p:txBody>
      </p:sp>
      <p:sp>
        <p:nvSpPr>
          <p:cNvPr id="2" name="Datumsplatzhalter 1"/>
          <p:cNvSpPr>
            <a:spLocks noGrp="1"/>
          </p:cNvSpPr>
          <p:nvPr>
            <p:ph type="dt" sz="half" idx="10"/>
          </p:nvPr>
        </p:nvSpPr>
        <p:spPr/>
        <p:txBody>
          <a:bodyPr/>
          <a:lstStyle/>
          <a:p>
            <a:pPr>
              <a:defRPr/>
            </a:pPr>
            <a:fld id="{24F7CD9B-8604-44DF-B9EB-D2DB699711FF}"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87949733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2"/>
          <p:cNvSpPr>
            <a:spLocks noGrp="1"/>
          </p:cNvSpPr>
          <p:nvPr>
            <p:ph type="title" idx="4294967295"/>
          </p:nvPr>
        </p:nvSpPr>
        <p:spPr>
          <a:xfrm>
            <a:off x="539552" y="267496"/>
            <a:ext cx="8229600" cy="587462"/>
          </a:xfrm>
        </p:spPr>
        <p:txBody>
          <a:bodyPr/>
          <a:lstStyle/>
          <a:p>
            <a:r>
              <a:rPr lang="de-CH" sz="2400" dirty="0">
                <a:solidFill>
                  <a:srgbClr val="FF0000"/>
                </a:solidFill>
                <a:latin typeface="Arial" charset="0"/>
                <a:cs typeface="Arial" charset="0"/>
              </a:rPr>
              <a:t>Meine Empfehlungen</a:t>
            </a:r>
          </a:p>
        </p:txBody>
      </p:sp>
      <p:sp>
        <p:nvSpPr>
          <p:cNvPr id="24578" name="Rectangle 3"/>
          <p:cNvSpPr>
            <a:spLocks noGrp="1"/>
          </p:cNvSpPr>
          <p:nvPr>
            <p:ph type="body" idx="4294967295"/>
          </p:nvPr>
        </p:nvSpPr>
        <p:spPr>
          <a:xfrm>
            <a:off x="539552" y="987574"/>
            <a:ext cx="8229600" cy="3744416"/>
          </a:xfrm>
        </p:spPr>
        <p:txBody>
          <a:bodyPr/>
          <a:lstStyle/>
          <a:p>
            <a:r>
              <a:rPr lang="de-CH" sz="2400" dirty="0">
                <a:latin typeface="Arial" charset="0"/>
                <a:cs typeface="Arial" charset="0"/>
              </a:rPr>
              <a:t>Anzahl 3-5 in der Abstimmung festlegen, damit der Kanton gesamtheitlich weiter entwickelt werden kann.</a:t>
            </a:r>
          </a:p>
          <a:p>
            <a:r>
              <a:rPr lang="de-CH" sz="2400" dirty="0">
                <a:latin typeface="Arial" charset="0"/>
                <a:cs typeface="Arial" charset="0"/>
              </a:rPr>
              <a:t>Genügend Vorlauf einrechnen</a:t>
            </a:r>
          </a:p>
          <a:p>
            <a:r>
              <a:rPr lang="de-CH" sz="2400" dirty="0">
                <a:latin typeface="Arial" charset="0"/>
                <a:cs typeface="Arial" charset="0"/>
              </a:rPr>
              <a:t>Raumkonzept mit der Bevölkerung erarbeiten	</a:t>
            </a:r>
          </a:p>
          <a:p>
            <a:pPr lvl="1"/>
            <a:r>
              <a:rPr lang="de-CH" sz="1600" dirty="0">
                <a:latin typeface="Arial" charset="0"/>
                <a:cs typeface="Arial" charset="0"/>
              </a:rPr>
              <a:t>Chance für die Räumliche Entwicklung aufzeigen</a:t>
            </a:r>
          </a:p>
          <a:p>
            <a:r>
              <a:rPr lang="de-CH" sz="2400" dirty="0">
                <a:latin typeface="Arial" charset="0"/>
                <a:cs typeface="Arial" charset="0"/>
              </a:rPr>
              <a:t>Sicherung der dörflichen Kultur</a:t>
            </a:r>
          </a:p>
          <a:p>
            <a:r>
              <a:rPr lang="de-CH" sz="2400" dirty="0">
                <a:latin typeface="Arial" charset="0"/>
                <a:cs typeface="Arial" charset="0"/>
              </a:rPr>
              <a:t>Interkantonaler Finanzausgleich mitplanen</a:t>
            </a:r>
          </a:p>
          <a:p>
            <a:r>
              <a:rPr lang="de-CH" sz="2400" dirty="0">
                <a:latin typeface="Arial" charset="0"/>
                <a:cs typeface="Arial" charset="0"/>
              </a:rPr>
              <a:t>Offene Kommunikation mit klarem Massnahmenkatalog von der Abstimmung bis 5 Jahre nach der Fusion</a:t>
            </a:r>
          </a:p>
          <a:p>
            <a:pPr lvl="1"/>
            <a:endParaRPr lang="de-CH" sz="2000" dirty="0">
              <a:latin typeface="Arial" charset="0"/>
              <a:cs typeface="Arial" charset="0"/>
            </a:endParaRPr>
          </a:p>
          <a:p>
            <a:pPr lvl="1"/>
            <a:endParaRPr lang="de-CH" sz="2000" dirty="0">
              <a:latin typeface="Arial" charset="0"/>
              <a:cs typeface="Arial" charset="0"/>
            </a:endParaRPr>
          </a:p>
          <a:p>
            <a:pPr lvl="1">
              <a:buNone/>
            </a:pPr>
            <a:r>
              <a:rPr lang="de-CH" sz="2000" dirty="0">
                <a:latin typeface="Arial" charset="0"/>
                <a:cs typeface="Arial" charset="0"/>
              </a:rPr>
              <a:t>                                                                 </a:t>
            </a:r>
          </a:p>
          <a:p>
            <a:pPr lvl="1">
              <a:buNone/>
            </a:pPr>
            <a:endParaRPr lang="de-CH" sz="2000" dirty="0">
              <a:latin typeface="Arial" charset="0"/>
              <a:cs typeface="Arial" charset="0"/>
            </a:endParaRPr>
          </a:p>
        </p:txBody>
      </p:sp>
      <p:sp>
        <p:nvSpPr>
          <p:cNvPr id="2" name="Datumsplatzhalter 1"/>
          <p:cNvSpPr>
            <a:spLocks noGrp="1"/>
          </p:cNvSpPr>
          <p:nvPr>
            <p:ph type="dt" sz="half" idx="10"/>
          </p:nvPr>
        </p:nvSpPr>
        <p:spPr/>
        <p:txBody>
          <a:bodyPr/>
          <a:lstStyle/>
          <a:p>
            <a:pPr>
              <a:defRPr/>
            </a:pPr>
            <a:fld id="{297F1C02-BBB5-41B7-88C8-D41B006A7484}" type="datetime1">
              <a:rPr lang="de-CH" smtClean="0"/>
              <a:t>17.09.2023</a:t>
            </a:fld>
            <a:endParaRPr lang="de-CH" dirty="0"/>
          </a:p>
        </p:txBody>
      </p:sp>
      <p:sp>
        <p:nvSpPr>
          <p:cNvPr id="3" name="Fußzeilenplatzhalter 2"/>
          <p:cNvSpPr>
            <a:spLocks noGrp="1"/>
          </p:cNvSpPr>
          <p:nvPr>
            <p:ph type="ftr" sz="quarter" idx="11"/>
          </p:nvPr>
        </p:nvSpPr>
        <p:spPr/>
        <p:txBody>
          <a:bodyPr/>
          <a:lstStyle/>
          <a:p>
            <a:pPr>
              <a:defRPr/>
            </a:pPr>
            <a:r>
              <a:rPr lang="de-CH" smtClean="0"/>
              <a:t>Gemeindefusionen - alles klar</a:t>
            </a:r>
            <a:endParaRPr lang="de-CH" dirty="0"/>
          </a:p>
        </p:txBody>
      </p:sp>
    </p:spTree>
    <p:extLst>
      <p:ext uri="{BB962C8B-B14F-4D97-AF65-F5344CB8AC3E}">
        <p14:creationId xmlns:p14="http://schemas.microsoft.com/office/powerpoint/2010/main" val="126521424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4868" name="Date Placeholder 3"/>
          <p:cNvSpPr txBox="1">
            <a:spLocks noGrp="1"/>
          </p:cNvSpPr>
          <p:nvPr/>
        </p:nvSpPr>
        <p:spPr bwMode="auto">
          <a:xfrm>
            <a:off x="457200" y="4731574"/>
            <a:ext cx="2133600" cy="309563"/>
          </a:xfrm>
          <a:prstGeom prst="rect">
            <a:avLst/>
          </a:prstGeom>
          <a:noFill/>
          <a:ln w="9525">
            <a:noFill/>
            <a:miter lim="800000"/>
            <a:headEnd/>
            <a:tailEnd/>
          </a:ln>
        </p:spPr>
        <p:txBody>
          <a:bodyPr lIns="91406" tIns="45703" rIns="91406" bIns="45703" anchor="ctr"/>
          <a:lstStyle/>
          <a:p>
            <a:pPr defTabSz="456998" fontAlgn="base">
              <a:spcBef>
                <a:spcPct val="0"/>
              </a:spcBef>
              <a:spcAft>
                <a:spcPct val="0"/>
              </a:spcAft>
            </a:pPr>
            <a:fld id="{BD16823B-4C77-41A2-BD25-5A8759366C66}" type="datetime1">
              <a:rPr lang="de-DE" sz="1200">
                <a:solidFill>
                  <a:srgbClr val="898989"/>
                </a:solidFill>
                <a:latin typeface="Arial" charset="0"/>
                <a:cs typeface="Arial" charset="0"/>
              </a:rPr>
              <a:pPr defTabSz="456998" fontAlgn="base">
                <a:spcBef>
                  <a:spcPct val="0"/>
                </a:spcBef>
                <a:spcAft>
                  <a:spcPct val="0"/>
                </a:spcAft>
              </a:pPr>
              <a:t>17.09.2023</a:t>
            </a:fld>
            <a:endParaRPr lang="de-CH" sz="1200" dirty="0">
              <a:solidFill>
                <a:srgbClr val="898989"/>
              </a:solidFill>
              <a:latin typeface="Arial" charset="0"/>
              <a:cs typeface="Arial" charset="0"/>
            </a:endParaRPr>
          </a:p>
        </p:txBody>
      </p:sp>
      <p:sp>
        <p:nvSpPr>
          <p:cNvPr id="16"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6CAFD1E1-9A63-4AD8-B91D-C2D7655BAC60}" type="slidenum">
              <a:rPr lang="de-DE" sz="1200">
                <a:solidFill>
                  <a:prstClr val="black">
                    <a:tint val="75000"/>
                  </a:prstClr>
                </a:solidFill>
                <a:latin typeface="Arial"/>
                <a:cs typeface="Arial"/>
              </a:rPr>
              <a:pPr algn="r" defTabSz="456998">
                <a:defRPr/>
              </a:pPr>
              <a:t>43</a:t>
            </a:fld>
            <a:endParaRPr lang="de-DE" sz="1200" dirty="0">
              <a:solidFill>
                <a:prstClr val="black">
                  <a:tint val="75000"/>
                </a:prstClr>
              </a:solidFill>
              <a:latin typeface="Arial"/>
              <a:cs typeface="Arial"/>
            </a:endParaRPr>
          </a:p>
        </p:txBody>
      </p:sp>
      <p:sp>
        <p:nvSpPr>
          <p:cNvPr id="13"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9A1A7E65-457B-4610-BB4E-D65791EBA8D5}" type="slidenum">
              <a:rPr lang="de-DE" sz="1200">
                <a:solidFill>
                  <a:prstClr val="black">
                    <a:tint val="75000"/>
                  </a:prstClr>
                </a:solidFill>
                <a:latin typeface="Arial"/>
                <a:cs typeface="Arial"/>
              </a:rPr>
              <a:pPr algn="r" defTabSz="456998">
                <a:defRPr/>
              </a:pPr>
              <a:t>43</a:t>
            </a:fld>
            <a:endParaRPr lang="de-DE" sz="1200" dirty="0">
              <a:solidFill>
                <a:prstClr val="black">
                  <a:tint val="75000"/>
                </a:prstClr>
              </a:solidFill>
              <a:latin typeface="Arial"/>
              <a:cs typeface="Arial"/>
            </a:endParaRPr>
          </a:p>
        </p:txBody>
      </p:sp>
      <p:sp>
        <p:nvSpPr>
          <p:cNvPr id="11"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C2B94B0D-4B7A-4A96-8B9F-CBE4F3D85FCC}" type="slidenum">
              <a:rPr lang="de-DE" sz="1200">
                <a:solidFill>
                  <a:prstClr val="black">
                    <a:tint val="75000"/>
                  </a:prstClr>
                </a:solidFill>
                <a:latin typeface="Arial"/>
                <a:cs typeface="Arial"/>
              </a:rPr>
              <a:pPr algn="r" defTabSz="456998">
                <a:defRPr/>
              </a:pPr>
              <a:t>43</a:t>
            </a:fld>
            <a:endParaRPr lang="de-DE" sz="1200" dirty="0">
              <a:solidFill>
                <a:prstClr val="black">
                  <a:tint val="75000"/>
                </a:prstClr>
              </a:solidFill>
              <a:latin typeface="Arial"/>
              <a:cs typeface="Arial"/>
            </a:endParaRPr>
          </a:p>
        </p:txBody>
      </p:sp>
      <p:sp>
        <p:nvSpPr>
          <p:cNvPr id="12"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EEA2F5C8-D91F-4A21-A0B1-CD5C64902570}" type="slidenum">
              <a:rPr lang="de-DE" sz="1200">
                <a:solidFill>
                  <a:prstClr val="black">
                    <a:tint val="75000"/>
                  </a:prstClr>
                </a:solidFill>
                <a:latin typeface="Arial"/>
                <a:cs typeface="Arial"/>
              </a:rPr>
              <a:pPr algn="r" defTabSz="456998">
                <a:defRPr/>
              </a:pPr>
              <a:t>43</a:t>
            </a:fld>
            <a:endParaRPr lang="de-DE" sz="1200" dirty="0">
              <a:solidFill>
                <a:prstClr val="black">
                  <a:tint val="75000"/>
                </a:prstClr>
              </a:solidFill>
              <a:latin typeface="Arial"/>
              <a:cs typeface="Arial"/>
            </a:endParaRPr>
          </a:p>
        </p:txBody>
      </p:sp>
      <p:sp>
        <p:nvSpPr>
          <p:cNvPr id="9" name="Slide Number Placeholder 5"/>
          <p:cNvSpPr txBox="1">
            <a:spLocks noGrp="1"/>
          </p:cNvSpPr>
          <p:nvPr/>
        </p:nvSpPr>
        <p:spPr>
          <a:xfrm>
            <a:off x="6553200" y="4767276"/>
            <a:ext cx="2133600" cy="273844"/>
          </a:xfrm>
          <a:prstGeom prst="rect">
            <a:avLst/>
          </a:prstGeom>
          <a:noFill/>
        </p:spPr>
        <p:txBody>
          <a:bodyPr lIns="91406" tIns="45703" rIns="91406" bIns="45703" anchor="ctr"/>
          <a:lstStyle/>
          <a:p>
            <a:pPr algn="r" defTabSz="456998">
              <a:defRPr/>
            </a:pPr>
            <a:fld id="{EB20F0F4-03F8-4551-93DC-8A33EBE8BFEB}" type="slidenum">
              <a:rPr lang="de-DE" sz="1200">
                <a:solidFill>
                  <a:prstClr val="black">
                    <a:tint val="75000"/>
                  </a:prstClr>
                </a:solidFill>
                <a:latin typeface="Arial"/>
                <a:cs typeface="Arial"/>
              </a:rPr>
              <a:pPr algn="r" defTabSz="456998">
                <a:defRPr/>
              </a:pPr>
              <a:t>43</a:t>
            </a:fld>
            <a:endParaRPr lang="de-DE" sz="1200" dirty="0">
              <a:solidFill>
                <a:prstClr val="black">
                  <a:tint val="75000"/>
                </a:prstClr>
              </a:solidFill>
              <a:latin typeface="Arial"/>
              <a:cs typeface="Arial"/>
            </a:endParaRPr>
          </a:p>
        </p:txBody>
      </p:sp>
      <p:sp>
        <p:nvSpPr>
          <p:cNvPr id="164878" name="Titel 1"/>
          <p:cNvSpPr>
            <a:spLocks noGrp="1"/>
          </p:cNvSpPr>
          <p:nvPr>
            <p:ph type="title" idx="4294967295"/>
          </p:nvPr>
        </p:nvSpPr>
        <p:spPr>
          <a:xfrm>
            <a:off x="480791" y="682228"/>
            <a:ext cx="8229600" cy="857250"/>
          </a:xfrm>
        </p:spPr>
        <p:txBody>
          <a:bodyPr/>
          <a:lstStyle/>
          <a:p>
            <a:pPr eaLnBrk="1" hangingPunct="1"/>
            <a:r>
              <a:rPr lang="de-DE" sz="3200" dirty="0">
                <a:solidFill>
                  <a:srgbClr val="CC0000"/>
                </a:solidFill>
                <a:latin typeface="Arial" charset="0"/>
                <a:cs typeface="Arial" charset="0"/>
              </a:rPr>
              <a:t>Vielen Dank für Ihr Interesse</a:t>
            </a:r>
            <a:br>
              <a:rPr lang="de-DE" sz="3200" dirty="0">
                <a:solidFill>
                  <a:srgbClr val="CC0000"/>
                </a:solidFill>
                <a:latin typeface="Arial" charset="0"/>
                <a:cs typeface="Arial" charset="0"/>
              </a:rPr>
            </a:br>
            <a:r>
              <a:rPr lang="de-DE" sz="3200" dirty="0">
                <a:solidFill>
                  <a:srgbClr val="CC0000"/>
                </a:solidFill>
                <a:latin typeface="Arial" charset="0"/>
                <a:cs typeface="Arial" charset="0"/>
              </a:rPr>
              <a:t>und Ihre Aufmerksamkeit.</a:t>
            </a:r>
          </a:p>
        </p:txBody>
      </p:sp>
      <p:sp>
        <p:nvSpPr>
          <p:cNvPr id="164879" name="Textplatzhalter 5"/>
          <p:cNvSpPr>
            <a:spLocks noGrp="1"/>
          </p:cNvSpPr>
          <p:nvPr>
            <p:ph type="body" sz="quarter" idx="4294967295"/>
          </p:nvPr>
        </p:nvSpPr>
        <p:spPr>
          <a:xfrm>
            <a:off x="534708" y="1995492"/>
            <a:ext cx="8229600" cy="1835944"/>
          </a:xfrm>
        </p:spPr>
        <p:txBody>
          <a:bodyPr/>
          <a:lstStyle/>
          <a:p>
            <a:pPr eaLnBrk="1" hangingPunct="1">
              <a:buFont typeface="Arial" charset="0"/>
              <a:buNone/>
            </a:pPr>
            <a:r>
              <a:rPr lang="de-DE" sz="2500" dirty="0">
                <a:latin typeface="Arial" charset="0"/>
                <a:cs typeface="Arial" charset="0"/>
              </a:rPr>
              <a:t>Christian Büttiker</a:t>
            </a:r>
          </a:p>
          <a:p>
            <a:pPr eaLnBrk="1" hangingPunct="1">
              <a:buFont typeface="Arial" charset="0"/>
              <a:buNone/>
            </a:pPr>
            <a:r>
              <a:rPr lang="de-DE" sz="2500" dirty="0">
                <a:latin typeface="Arial" charset="0"/>
                <a:cs typeface="Arial" charset="0"/>
              </a:rPr>
              <a:t>Goldigen 18</a:t>
            </a:r>
          </a:p>
          <a:p>
            <a:pPr eaLnBrk="1" hangingPunct="1">
              <a:buFont typeface="Arial" charset="0"/>
              <a:buNone/>
            </a:pPr>
            <a:r>
              <a:rPr lang="de-DE" sz="2500" dirty="0">
                <a:latin typeface="Arial" charset="0"/>
                <a:cs typeface="Arial" charset="0"/>
              </a:rPr>
              <a:t>8754 Netstal</a:t>
            </a:r>
          </a:p>
          <a:p>
            <a:pPr eaLnBrk="1" hangingPunct="1">
              <a:buFont typeface="Arial" charset="0"/>
              <a:buNone/>
            </a:pPr>
            <a:r>
              <a:rPr lang="de-DE" sz="2500" dirty="0">
                <a:latin typeface="Arial" charset="0"/>
                <a:cs typeface="Arial" charset="0"/>
              </a:rPr>
              <a:t>079 280 31 90</a:t>
            </a:r>
          </a:p>
          <a:p>
            <a:pPr eaLnBrk="1" hangingPunct="1">
              <a:buFont typeface="Arial" charset="0"/>
              <a:buNone/>
            </a:pPr>
            <a:r>
              <a:rPr lang="de-DE" sz="2500" dirty="0">
                <a:latin typeface="Arial" charset="0"/>
                <a:cs typeface="Arial" charset="0"/>
              </a:rPr>
              <a:t>chrigel.buettiker@buero-Z.ch</a:t>
            </a:r>
          </a:p>
        </p:txBody>
      </p:sp>
      <p:pic>
        <p:nvPicPr>
          <p:cNvPr id="164880" name="Picture 10"/>
          <p:cNvPicPr>
            <a:picLocks noChangeAspect="1" noChangeArrowheads="1"/>
          </p:cNvPicPr>
          <p:nvPr/>
        </p:nvPicPr>
        <p:blipFill>
          <a:blip r:embed="rId2"/>
          <a:srcRect/>
          <a:stretch>
            <a:fillRect/>
          </a:stretch>
        </p:blipFill>
        <p:spPr bwMode="auto">
          <a:xfrm>
            <a:off x="6732588" y="4452952"/>
            <a:ext cx="1866900" cy="278606"/>
          </a:xfrm>
          <a:prstGeom prst="rect">
            <a:avLst/>
          </a:prstGeom>
          <a:noFill/>
          <a:ln w="9525">
            <a:noFill/>
            <a:miter lim="800000"/>
            <a:headEnd/>
            <a:tailEnd/>
          </a:ln>
        </p:spPr>
      </p:pic>
      <p:sp>
        <p:nvSpPr>
          <p:cNvPr id="3" name="Fußzeilenplatzhalter 2"/>
          <p:cNvSpPr>
            <a:spLocks noGrp="1"/>
          </p:cNvSpPr>
          <p:nvPr>
            <p:ph type="ftr" sz="quarter" idx="11"/>
          </p:nvPr>
        </p:nvSpPr>
        <p:spPr>
          <a:xfrm>
            <a:off x="2987824" y="4741098"/>
            <a:ext cx="2895600" cy="273844"/>
          </a:xfrm>
        </p:spPr>
        <p:txBody>
          <a:bodyPr/>
          <a:lstStyle/>
          <a:p>
            <a:pPr>
              <a:defRPr/>
            </a:pPr>
            <a:r>
              <a:rPr lang="de-CH" dirty="0" smtClean="0"/>
              <a:t>Gemeindefusionen - alles klar</a:t>
            </a:r>
            <a:endParaRPr lang="de-CH" dirty="0"/>
          </a:p>
        </p:txBody>
      </p:sp>
    </p:spTree>
    <p:extLst>
      <p:ext uri="{BB962C8B-B14F-4D97-AF65-F5344CB8AC3E}">
        <p14:creationId xmlns:p14="http://schemas.microsoft.com/office/powerpoint/2010/main" val="3296022920"/>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08856" y="101504"/>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843388"/>
            <a:ext cx="2087850" cy="2920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5702" y="-3271"/>
            <a:ext cx="7995592" cy="1846659"/>
          </a:xfrm>
          <a:prstGeom prst="rect">
            <a:avLst/>
          </a:prstGeom>
          <a:noFill/>
        </p:spPr>
        <p:txBody>
          <a:bodyPr wrap="square" lIns="91406" tIns="45703" rIns="91406" bIns="45703" rtlCol="0">
            <a:spAutoFit/>
          </a:bodyPr>
          <a:lstStyle/>
          <a:p>
            <a:pPr algn="ctr"/>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r>
              <a:rPr lang="de-CH" sz="5400" b="1" dirty="0">
                <a:solidFill>
                  <a:srgbClr val="0070C0"/>
                </a:solidFill>
                <a:latin typeface="Arial" panose="020B0604020202020204" pitchFamily="34" charset="0"/>
                <a:cs typeface="Arial" panose="020B0604020202020204" pitchFamily="34" charset="0"/>
              </a:rPr>
              <a:t>Vreni Wild</a:t>
            </a:r>
          </a:p>
          <a:p>
            <a:pPr algn="ctr"/>
            <a:r>
              <a:rPr lang="de-CH" sz="3200" b="1" dirty="0">
                <a:solidFill>
                  <a:srgbClr val="0070C0"/>
                </a:solidFill>
                <a:latin typeface="Arial" panose="020B0604020202020204" pitchFamily="34" charset="0"/>
                <a:cs typeface="Arial" panose="020B0604020202020204" pitchFamily="34" charset="0"/>
              </a:rPr>
              <a:t>Alt-Gemeindepräsidentin von </a:t>
            </a:r>
            <a:r>
              <a:rPr lang="de-CH" sz="3200" b="1" dirty="0" err="1">
                <a:solidFill>
                  <a:srgbClr val="0070C0"/>
                </a:solidFill>
                <a:latin typeface="Arial" panose="020B0604020202020204" pitchFamily="34" charset="0"/>
                <a:cs typeface="Arial" panose="020B0604020202020204" pitchFamily="34" charset="0"/>
              </a:rPr>
              <a:t>Neckertal</a:t>
            </a:r>
            <a:endParaRPr lang="de-CH" sz="3200" b="1" dirty="0">
              <a:solidFill>
                <a:srgbClr val="0070C0"/>
              </a:solidFill>
              <a:latin typeface="Arial" panose="020B0604020202020204" pitchFamily="34" charset="0"/>
              <a:cs typeface="Arial" panose="020B0604020202020204" pitchFamily="34" charset="0"/>
            </a:endParaRPr>
          </a:p>
        </p:txBody>
      </p:sp>
      <p:sp>
        <p:nvSpPr>
          <p:cNvPr id="8" name="Datumsplatzhalter 7"/>
          <p:cNvSpPr>
            <a:spLocks noGrp="1"/>
          </p:cNvSpPr>
          <p:nvPr>
            <p:ph type="dt" sz="half" idx="10"/>
          </p:nvPr>
        </p:nvSpPr>
        <p:spPr/>
        <p:txBody>
          <a:bodyPr/>
          <a:lstStyle/>
          <a:p>
            <a:fld id="{C388D3BA-FDC3-462A-B979-27ADE2E64875}" type="datetime1">
              <a:rPr lang="de-CH" smtClean="0"/>
              <a:t>17.09.2023</a:t>
            </a:fld>
            <a:endParaRPr lang="de-CH"/>
          </a:p>
        </p:txBody>
      </p:sp>
      <p:sp>
        <p:nvSpPr>
          <p:cNvPr id="12" name="Fußzeilenplatzhalter 11"/>
          <p:cNvSpPr>
            <a:spLocks noGrp="1"/>
          </p:cNvSpPr>
          <p:nvPr>
            <p:ph type="ftr" sz="quarter" idx="11"/>
          </p:nvPr>
        </p:nvSpPr>
        <p:spPr/>
        <p:txBody>
          <a:bodyPr/>
          <a:lstStyle/>
          <a:p>
            <a:r>
              <a:rPr lang="de-CH" dirty="0" smtClean="0"/>
              <a:t>Gemeindefusionen - alles klar</a:t>
            </a:r>
            <a:endParaRPr lang="de-CH" dirty="0"/>
          </a:p>
        </p:txBody>
      </p:sp>
    </p:spTree>
    <p:extLst>
      <p:ext uri="{BB962C8B-B14F-4D97-AF65-F5344CB8AC3E}">
        <p14:creationId xmlns:p14="http://schemas.microsoft.com/office/powerpoint/2010/main" val="400224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66F0E96-9C6D-CBE6-741B-2B23A921C01B}"/>
              </a:ext>
            </a:extLst>
          </p:cNvPr>
          <p:cNvSpPr>
            <a:spLocks noGrp="1"/>
          </p:cNvSpPr>
          <p:nvPr>
            <p:ph type="ctrTitle"/>
          </p:nvPr>
        </p:nvSpPr>
        <p:spPr>
          <a:xfrm>
            <a:off x="1143000" y="841782"/>
            <a:ext cx="6858000" cy="912887"/>
          </a:xfrm>
        </p:spPr>
        <p:txBody>
          <a:bodyPr>
            <a:normAutofit fontScale="90000"/>
          </a:bodyPr>
          <a:lstStyle/>
          <a:p>
            <a:r>
              <a:rPr lang="de-DE" sz="3600" b="1" dirty="0"/>
              <a:t>Erfahrungsbericht Vreni Wild</a:t>
            </a:r>
            <a:br>
              <a:rPr lang="de-DE" sz="3600" b="1" dirty="0"/>
            </a:br>
            <a:r>
              <a:rPr lang="de-DE" sz="3600" b="1" dirty="0"/>
              <a:t> </a:t>
            </a:r>
            <a:r>
              <a:rPr lang="de-DE" sz="3000" b="1" dirty="0"/>
              <a:t>Gemeindepräsidentin 1.1.2001 – 31.12.2022</a:t>
            </a:r>
            <a:br>
              <a:rPr lang="de-DE" sz="3000" b="1" dirty="0"/>
            </a:br>
            <a:endParaRPr lang="de-CH" sz="3000" b="1" dirty="0"/>
          </a:p>
        </p:txBody>
      </p:sp>
      <p:sp>
        <p:nvSpPr>
          <p:cNvPr id="3" name="Untertitel 2">
            <a:extLst>
              <a:ext uri="{FF2B5EF4-FFF2-40B4-BE49-F238E27FC236}">
                <a16:creationId xmlns:a16="http://schemas.microsoft.com/office/drawing/2014/main" xmlns="" id="{9FF2D121-C3AB-CC3E-4707-F582756ECEE2}"/>
              </a:ext>
            </a:extLst>
          </p:cNvPr>
          <p:cNvSpPr>
            <a:spLocks noGrp="1"/>
          </p:cNvSpPr>
          <p:nvPr>
            <p:ph type="subTitle" idx="1"/>
          </p:nvPr>
        </p:nvSpPr>
        <p:spPr>
          <a:xfrm>
            <a:off x="1143000" y="1853513"/>
            <a:ext cx="6858000" cy="2089837"/>
          </a:xfrm>
        </p:spPr>
        <p:txBody>
          <a:bodyPr>
            <a:noAutofit/>
          </a:bodyPr>
          <a:lstStyle/>
          <a:p>
            <a:pPr algn="l"/>
            <a:r>
              <a:rPr lang="de-CH" sz="2700" dirty="0"/>
              <a:t>1.1.2009 Gemeindefusion Mogelsberg/Brunnadern/</a:t>
            </a:r>
            <a:r>
              <a:rPr lang="de-CH" sz="2700" dirty="0" err="1"/>
              <a:t>St.Peterzell</a:t>
            </a:r>
            <a:endParaRPr lang="de-CH" sz="2700" dirty="0"/>
          </a:p>
          <a:p>
            <a:pPr algn="l"/>
            <a:r>
              <a:rPr lang="de-CH" sz="2700" dirty="0"/>
              <a:t>1.1.2023 Gemeindefusion Neckertal / </a:t>
            </a:r>
            <a:r>
              <a:rPr lang="de-CH" sz="2700" dirty="0" err="1"/>
              <a:t>Oberhelfenschwil</a:t>
            </a:r>
            <a:r>
              <a:rPr lang="de-CH" sz="2700" dirty="0"/>
              <a:t> / Hemberg  und drei Schulgemeinden										</a:t>
            </a:r>
          </a:p>
        </p:txBody>
      </p:sp>
    </p:spTree>
    <p:extLst>
      <p:ext uri="{BB962C8B-B14F-4D97-AF65-F5344CB8AC3E}">
        <p14:creationId xmlns:p14="http://schemas.microsoft.com/office/powerpoint/2010/main" val="2150838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xmlns="" id="{CF672BC2-D4EE-48AB-9ABB-6559411A7A12}"/>
              </a:ext>
            </a:extLst>
          </p:cNvPr>
          <p:cNvPicPr>
            <a:picLocks noChangeAspect="1"/>
          </p:cNvPicPr>
          <p:nvPr/>
        </p:nvPicPr>
        <p:blipFill>
          <a:blip r:embed="rId2"/>
          <a:stretch>
            <a:fillRect/>
          </a:stretch>
        </p:blipFill>
        <p:spPr>
          <a:xfrm>
            <a:off x="1893602" y="0"/>
            <a:ext cx="5356797" cy="5143500"/>
          </a:xfrm>
          <a:prstGeom prst="rect">
            <a:avLst/>
          </a:prstGeom>
        </p:spPr>
      </p:pic>
      <p:sp>
        <p:nvSpPr>
          <p:cNvPr id="3" name="Untertitel 2"/>
          <p:cNvSpPr>
            <a:spLocks noGrp="1"/>
          </p:cNvSpPr>
          <p:nvPr>
            <p:ph type="subTitle" idx="1"/>
          </p:nvPr>
        </p:nvSpPr>
        <p:spPr>
          <a:xfrm>
            <a:off x="540000" y="648008"/>
            <a:ext cx="2464103" cy="770165"/>
          </a:xfrm>
        </p:spPr>
        <p:txBody>
          <a:bodyPr>
            <a:normAutofit/>
          </a:bodyPr>
          <a:lstStyle/>
          <a:p>
            <a:pPr algn="l"/>
            <a:r>
              <a:rPr lang="de-CH" b="1" dirty="0">
                <a:solidFill>
                  <a:schemeClr val="accent1">
                    <a:lumMod val="75000"/>
                  </a:schemeClr>
                </a:solidFill>
                <a:latin typeface="Century Gothic" panose="020B0502020202020204" pitchFamily="34" charset="0"/>
              </a:rPr>
              <a:t>Einheitsgemeinde</a:t>
            </a:r>
          </a:p>
          <a:p>
            <a:pPr algn="l"/>
            <a:r>
              <a:rPr lang="de-CH" b="1" dirty="0">
                <a:solidFill>
                  <a:schemeClr val="accent1">
                    <a:lumMod val="75000"/>
                  </a:schemeClr>
                </a:solidFill>
                <a:latin typeface="Century Gothic" panose="020B0502020202020204" pitchFamily="34" charset="0"/>
              </a:rPr>
              <a:t>Neckertal</a:t>
            </a:r>
          </a:p>
        </p:txBody>
      </p:sp>
    </p:spTree>
    <p:extLst>
      <p:ext uri="{BB962C8B-B14F-4D97-AF65-F5344CB8AC3E}">
        <p14:creationId xmlns:p14="http://schemas.microsoft.com/office/powerpoint/2010/main" val="36916921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17682" y="950325"/>
            <a:ext cx="2268421" cy="770165"/>
          </a:xfrm>
        </p:spPr>
        <p:txBody>
          <a:bodyPr>
            <a:normAutofit/>
          </a:bodyPr>
          <a:lstStyle/>
          <a:p>
            <a:pPr algn="l"/>
            <a:r>
              <a:rPr lang="de-CH" b="1" dirty="0">
                <a:solidFill>
                  <a:srgbClr val="0070C0"/>
                </a:solidFill>
                <a:latin typeface="Century Gothic" panose="020B0502020202020204" pitchFamily="34" charset="0"/>
              </a:rPr>
              <a:t>Gemeindegrenzen</a:t>
            </a:r>
            <a:br>
              <a:rPr lang="de-CH" b="1" dirty="0">
                <a:solidFill>
                  <a:srgbClr val="0070C0"/>
                </a:solidFill>
                <a:latin typeface="Century Gothic" panose="020B0502020202020204" pitchFamily="34" charset="0"/>
              </a:rPr>
            </a:br>
            <a:r>
              <a:rPr lang="de-CH" b="1" dirty="0">
                <a:solidFill>
                  <a:srgbClr val="0070C0"/>
                </a:solidFill>
                <a:latin typeface="Century Gothic" panose="020B0502020202020204" pitchFamily="34" charset="0"/>
              </a:rPr>
              <a:t>und Standorte</a:t>
            </a:r>
          </a:p>
        </p:txBody>
      </p:sp>
      <p:sp>
        <p:nvSpPr>
          <p:cNvPr id="27" name="Ellipse 26"/>
          <p:cNvSpPr/>
          <p:nvPr/>
        </p:nvSpPr>
        <p:spPr>
          <a:xfrm>
            <a:off x="909973" y="3725977"/>
            <a:ext cx="81000" cy="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de-CH" sz="1400">
              <a:solidFill>
                <a:prstClr val="white"/>
              </a:solidFill>
            </a:endParaRPr>
          </a:p>
        </p:txBody>
      </p:sp>
      <p:sp>
        <p:nvSpPr>
          <p:cNvPr id="28" name="Ellipse 27"/>
          <p:cNvSpPr/>
          <p:nvPr/>
        </p:nvSpPr>
        <p:spPr>
          <a:xfrm>
            <a:off x="909973" y="3385606"/>
            <a:ext cx="81000" cy="81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de-CH" sz="1400">
              <a:solidFill>
                <a:prstClr val="white"/>
              </a:solidFill>
            </a:endParaRPr>
          </a:p>
        </p:txBody>
      </p:sp>
      <p:sp>
        <p:nvSpPr>
          <p:cNvPr id="29" name="Ellipse 28"/>
          <p:cNvSpPr/>
          <p:nvPr/>
        </p:nvSpPr>
        <p:spPr>
          <a:xfrm>
            <a:off x="917786" y="3030409"/>
            <a:ext cx="81000" cy="81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de-CH" sz="1400">
              <a:solidFill>
                <a:prstClr val="white"/>
              </a:solidFill>
            </a:endParaRPr>
          </a:p>
        </p:txBody>
      </p:sp>
      <p:grpSp>
        <p:nvGrpSpPr>
          <p:cNvPr id="66" name="Gruppieren 65"/>
          <p:cNvGrpSpPr/>
          <p:nvPr/>
        </p:nvGrpSpPr>
        <p:grpSpPr>
          <a:xfrm>
            <a:off x="3512204" y="351614"/>
            <a:ext cx="4148907" cy="4606692"/>
            <a:chOff x="4682939" y="468819"/>
            <a:chExt cx="5531876" cy="6142256"/>
          </a:xfrm>
        </p:grpSpPr>
        <p:pic>
          <p:nvPicPr>
            <p:cNvPr id="67" name="Grafik 66"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939" y="468819"/>
              <a:ext cx="5136703" cy="6142256"/>
            </a:xfrm>
            <a:prstGeom prst="rect">
              <a:avLst/>
            </a:prstGeom>
          </p:spPr>
        </p:pic>
        <p:grpSp>
          <p:nvGrpSpPr>
            <p:cNvPr id="68" name="Gruppieren 67"/>
            <p:cNvGrpSpPr/>
            <p:nvPr/>
          </p:nvGrpSpPr>
          <p:grpSpPr>
            <a:xfrm>
              <a:off x="4824361" y="1915777"/>
              <a:ext cx="5390454" cy="3536463"/>
              <a:chOff x="4824361" y="1915777"/>
              <a:chExt cx="5390454" cy="3536463"/>
            </a:xfrm>
          </p:grpSpPr>
          <p:sp>
            <p:nvSpPr>
              <p:cNvPr id="69" name="Textfeld 2"/>
              <p:cNvSpPr txBox="1">
                <a:spLocks noChangeArrowheads="1"/>
              </p:cNvSpPr>
              <p:nvPr/>
            </p:nvSpPr>
            <p:spPr bwMode="auto">
              <a:xfrm>
                <a:off x="6866530" y="1915777"/>
                <a:ext cx="1791962" cy="320687"/>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pPr>
                <a:r>
                  <a:rPr lang="de-CH" sz="900" dirty="0">
                    <a:solidFill>
                      <a:srgbClr val="00B050"/>
                    </a:solidFill>
                    <a:latin typeface="Century Gothic" panose="020B0502020202020204" pitchFamily="34" charset="0"/>
                    <a:ea typeface="Calibri" panose="020F0502020204030204" pitchFamily="34" charset="0"/>
                    <a:cs typeface="Times New Roman" panose="02020603050405020304" pitchFamily="18" charset="0"/>
                  </a:rPr>
                  <a:t>Neckertal</a:t>
                </a:r>
                <a:endParaRPr lang="de-CH" sz="900" dirty="0">
                  <a:solidFill>
                    <a:srgbClr val="00B050"/>
                  </a:solidFill>
                  <a:ea typeface="Calibri" panose="020F0502020204030204" pitchFamily="34" charset="0"/>
                  <a:cs typeface="Times New Roman" panose="02020603050405020304" pitchFamily="18" charset="0"/>
                </a:endParaRPr>
              </a:p>
            </p:txBody>
          </p:sp>
          <p:sp>
            <p:nvSpPr>
              <p:cNvPr id="70" name="Ellipse 69"/>
              <p:cNvSpPr/>
              <p:nvPr/>
            </p:nvSpPr>
            <p:spPr>
              <a:xfrm>
                <a:off x="6365250" y="2131443"/>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1" name="Ellipse 70"/>
              <p:cNvSpPr/>
              <p:nvPr/>
            </p:nvSpPr>
            <p:spPr>
              <a:xfrm>
                <a:off x="5616072" y="2368931"/>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2" name="Ellipse 71"/>
              <p:cNvSpPr/>
              <p:nvPr/>
            </p:nvSpPr>
            <p:spPr>
              <a:xfrm>
                <a:off x="7742075" y="485996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3" name="Ellipse 72"/>
              <p:cNvSpPr/>
              <p:nvPr/>
            </p:nvSpPr>
            <p:spPr>
              <a:xfrm>
                <a:off x="6233549" y="2080417"/>
                <a:ext cx="108000" cy="108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4" name="Ellipse 73"/>
              <p:cNvSpPr/>
              <p:nvPr/>
            </p:nvSpPr>
            <p:spPr>
              <a:xfrm>
                <a:off x="6365250" y="3635269"/>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5" name="Ellipse 74"/>
              <p:cNvSpPr/>
              <p:nvPr/>
            </p:nvSpPr>
            <p:spPr>
              <a:xfrm>
                <a:off x="5616072" y="2505618"/>
                <a:ext cx="108000" cy="108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6" name="Ellipse 75"/>
              <p:cNvSpPr/>
              <p:nvPr/>
            </p:nvSpPr>
            <p:spPr>
              <a:xfrm>
                <a:off x="7779781" y="4125048"/>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7" name="Ellipse 76"/>
              <p:cNvSpPr/>
              <p:nvPr/>
            </p:nvSpPr>
            <p:spPr>
              <a:xfrm>
                <a:off x="8368852" y="4729889"/>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8" name="Ellipse 77"/>
              <p:cNvSpPr/>
              <p:nvPr/>
            </p:nvSpPr>
            <p:spPr>
              <a:xfrm>
                <a:off x="7708511" y="4986622"/>
                <a:ext cx="108000" cy="108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79" name="Ellipse 78"/>
              <p:cNvSpPr/>
              <p:nvPr/>
            </p:nvSpPr>
            <p:spPr>
              <a:xfrm>
                <a:off x="7688075" y="418857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80" name="Ellipse 79"/>
              <p:cNvSpPr/>
              <p:nvPr/>
            </p:nvSpPr>
            <p:spPr>
              <a:xfrm>
                <a:off x="6222119" y="271330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endParaRPr lang="de-CH" sz="1400">
                  <a:solidFill>
                    <a:prstClr val="white"/>
                  </a:solidFill>
                </a:endParaRPr>
              </a:p>
            </p:txBody>
          </p:sp>
          <p:sp>
            <p:nvSpPr>
              <p:cNvPr id="81" name="Textfeld 2"/>
              <p:cNvSpPr txBox="1">
                <a:spLocks noChangeArrowheads="1"/>
              </p:cNvSpPr>
              <p:nvPr/>
            </p:nvSpPr>
            <p:spPr bwMode="auto">
              <a:xfrm>
                <a:off x="7090057" y="5131553"/>
                <a:ext cx="1791962" cy="320687"/>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pPr>
                <a:r>
                  <a:rPr lang="de-CH" sz="900" dirty="0">
                    <a:solidFill>
                      <a:srgbClr val="00B050"/>
                    </a:solidFill>
                    <a:latin typeface="Century Gothic" panose="020B0502020202020204" pitchFamily="34" charset="0"/>
                    <a:ea typeface="Calibri" panose="020F0502020204030204" pitchFamily="34" charset="0"/>
                    <a:cs typeface="Times New Roman" panose="02020603050405020304" pitchFamily="18" charset="0"/>
                  </a:rPr>
                  <a:t>Hemberg</a:t>
                </a:r>
                <a:endParaRPr lang="de-CH" sz="900" dirty="0">
                  <a:solidFill>
                    <a:srgbClr val="00B050"/>
                  </a:solidFill>
                  <a:ea typeface="Calibri" panose="020F0502020204030204" pitchFamily="34" charset="0"/>
                  <a:cs typeface="Times New Roman" panose="02020603050405020304" pitchFamily="18" charset="0"/>
                </a:endParaRPr>
              </a:p>
            </p:txBody>
          </p:sp>
          <p:sp>
            <p:nvSpPr>
              <p:cNvPr id="82" name="Textfeld 2"/>
              <p:cNvSpPr txBox="1">
                <a:spLocks noChangeArrowheads="1"/>
              </p:cNvSpPr>
              <p:nvPr/>
            </p:nvSpPr>
            <p:spPr bwMode="auto">
              <a:xfrm>
                <a:off x="4824361" y="2764526"/>
                <a:ext cx="1465605" cy="518261"/>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pPr>
                <a:r>
                  <a:rPr lang="de-CH" sz="900" dirty="0">
                    <a:solidFill>
                      <a:srgbClr val="00B050"/>
                    </a:solidFill>
                    <a:latin typeface="Century Gothic" panose="020B0502020202020204" pitchFamily="34" charset="0"/>
                    <a:ea typeface="Calibri" panose="020F0502020204030204" pitchFamily="34" charset="0"/>
                    <a:cs typeface="Times New Roman" panose="02020603050405020304" pitchFamily="18" charset="0"/>
                  </a:rPr>
                  <a:t>Oberhelfenschwil</a:t>
                </a:r>
                <a:endParaRPr lang="de-CH" sz="900" dirty="0">
                  <a:solidFill>
                    <a:srgbClr val="00B050"/>
                  </a:solidFill>
                  <a:ea typeface="Calibri" panose="020F0502020204030204" pitchFamily="34" charset="0"/>
                  <a:cs typeface="Times New Roman" panose="02020603050405020304" pitchFamily="18" charset="0"/>
                </a:endParaRPr>
              </a:p>
            </p:txBody>
          </p:sp>
          <p:sp>
            <p:nvSpPr>
              <p:cNvPr id="83" name="Textfeld 2"/>
              <p:cNvSpPr txBox="1">
                <a:spLocks noChangeArrowheads="1"/>
              </p:cNvSpPr>
              <p:nvPr/>
            </p:nvSpPr>
            <p:spPr bwMode="auto">
              <a:xfrm>
                <a:off x="6289966" y="2641218"/>
                <a:ext cx="1791962" cy="298715"/>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tabLst>
                    <a:tab pos="472880" algn="l"/>
                  </a:tabLst>
                </a:pPr>
                <a:r>
                  <a:rPr lang="de-CH" sz="8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Necker</a:t>
                </a:r>
                <a:endParaRPr lang="de-CH" sz="800" dirty="0">
                  <a:solidFill>
                    <a:prstClr val="black"/>
                  </a:solidFill>
                  <a:ea typeface="Calibri" panose="020F0502020204030204" pitchFamily="34" charset="0"/>
                  <a:cs typeface="Times New Roman" panose="02020603050405020304" pitchFamily="18" charset="0"/>
                </a:endParaRPr>
              </a:p>
            </p:txBody>
          </p:sp>
          <p:sp>
            <p:nvSpPr>
              <p:cNvPr id="84" name="Textfeld 2"/>
              <p:cNvSpPr txBox="1">
                <a:spLocks noChangeArrowheads="1"/>
              </p:cNvSpPr>
              <p:nvPr/>
            </p:nvSpPr>
            <p:spPr bwMode="auto">
              <a:xfrm>
                <a:off x="6424673" y="3467958"/>
                <a:ext cx="1791962" cy="298715"/>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tabLst>
                    <a:tab pos="472880" algn="l"/>
                  </a:tabLst>
                </a:pPr>
                <a:r>
                  <a:rPr lang="de-CH" sz="8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Brunnadern</a:t>
                </a:r>
                <a:endParaRPr lang="de-CH" sz="800" dirty="0">
                  <a:solidFill>
                    <a:prstClr val="black"/>
                  </a:solidFill>
                  <a:ea typeface="Calibri" panose="020F0502020204030204" pitchFamily="34" charset="0"/>
                  <a:cs typeface="Times New Roman" panose="02020603050405020304" pitchFamily="18" charset="0"/>
                </a:endParaRPr>
              </a:p>
            </p:txBody>
          </p:sp>
          <p:sp>
            <p:nvSpPr>
              <p:cNvPr id="85" name="Textfeld 2"/>
              <p:cNvSpPr txBox="1">
                <a:spLocks noChangeArrowheads="1"/>
              </p:cNvSpPr>
              <p:nvPr/>
            </p:nvSpPr>
            <p:spPr bwMode="auto">
              <a:xfrm>
                <a:off x="7721881" y="3915043"/>
                <a:ext cx="1791962" cy="298715"/>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tabLst>
                    <a:tab pos="472880" algn="l"/>
                  </a:tabLst>
                </a:pPr>
                <a:r>
                  <a:rPr lang="de-CH" sz="8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St. Peterzell</a:t>
                </a:r>
                <a:endParaRPr lang="de-CH" sz="800" dirty="0">
                  <a:solidFill>
                    <a:prstClr val="black"/>
                  </a:solidFill>
                  <a:ea typeface="Calibri" panose="020F0502020204030204" pitchFamily="34" charset="0"/>
                  <a:cs typeface="Times New Roman" panose="02020603050405020304" pitchFamily="18" charset="0"/>
                </a:endParaRPr>
              </a:p>
            </p:txBody>
          </p:sp>
          <p:sp>
            <p:nvSpPr>
              <p:cNvPr id="86" name="Textfeld 2"/>
              <p:cNvSpPr txBox="1">
                <a:spLocks noChangeArrowheads="1"/>
              </p:cNvSpPr>
              <p:nvPr/>
            </p:nvSpPr>
            <p:spPr bwMode="auto">
              <a:xfrm>
                <a:off x="8422853" y="4655392"/>
                <a:ext cx="1791962" cy="298715"/>
              </a:xfrm>
              <a:prstGeom prst="rect">
                <a:avLst/>
              </a:prstGeom>
              <a:noFill/>
              <a:ln w="9525">
                <a:noFill/>
                <a:miter lim="800000"/>
                <a:headEnd/>
                <a:tailEnd/>
              </a:ln>
            </p:spPr>
            <p:txBody>
              <a:bodyPr rot="0" vert="horz" wrap="square" lIns="91440" tIns="45720" rIns="91440" bIns="45720" anchor="t" anchorCtr="0">
                <a:spAutoFit/>
              </a:bodyPr>
              <a:lstStyle/>
              <a:p>
                <a:pPr defTabSz="685749">
                  <a:lnSpc>
                    <a:spcPct val="107000"/>
                  </a:lnSpc>
                  <a:tabLst>
                    <a:tab pos="472880" algn="l"/>
                  </a:tabLst>
                </a:pPr>
                <a:r>
                  <a:rPr lang="de-CH" sz="8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Bächli</a:t>
                </a:r>
                <a:endParaRPr lang="de-CH" sz="800" dirty="0">
                  <a:solidFill>
                    <a:prstClr val="black"/>
                  </a:solidFill>
                  <a:ea typeface="Calibri" panose="020F0502020204030204" pitchFamily="34" charset="0"/>
                  <a:cs typeface="Times New Roman" panose="02020603050405020304" pitchFamily="18" charset="0"/>
                </a:endParaRPr>
              </a:p>
            </p:txBody>
          </p:sp>
        </p:grpSp>
      </p:grpSp>
      <p:sp>
        <p:nvSpPr>
          <p:cNvPr id="30" name="Untertitel 2"/>
          <p:cNvSpPr txBox="1">
            <a:spLocks/>
          </p:cNvSpPr>
          <p:nvPr/>
        </p:nvSpPr>
        <p:spPr>
          <a:xfrm>
            <a:off x="1061247" y="2928952"/>
            <a:ext cx="3721211" cy="1170560"/>
          </a:xfrm>
          <a:prstGeom prst="rect">
            <a:avLst/>
          </a:prstGeom>
        </p:spPr>
        <p:txBody>
          <a:bodyPr vert="horz" lIns="68576" tIns="34289" rIns="68576" bIns="34289"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CH" dirty="0">
                <a:solidFill>
                  <a:prstClr val="black"/>
                </a:solidFill>
                <a:latin typeface="Century Gothic" panose="020B0502020202020204" pitchFamily="34" charset="0"/>
              </a:rPr>
              <a:t>3 Gemeindehäuser</a:t>
            </a:r>
          </a:p>
          <a:p>
            <a:pPr algn="l"/>
            <a:r>
              <a:rPr lang="de-CH" dirty="0">
                <a:solidFill>
                  <a:prstClr val="black"/>
                </a:solidFill>
                <a:latin typeface="Century Gothic" panose="020B0502020202020204" pitchFamily="34" charset="0"/>
              </a:rPr>
              <a:t>2 Oberstufenzentren</a:t>
            </a:r>
          </a:p>
          <a:p>
            <a:pPr algn="l"/>
            <a:r>
              <a:rPr lang="de-CH" dirty="0">
                <a:solidFill>
                  <a:prstClr val="black"/>
                </a:solidFill>
                <a:latin typeface="Century Gothic" panose="020B0502020202020204" pitchFamily="34" charset="0"/>
              </a:rPr>
              <a:t>6 Primarschulhäuser</a:t>
            </a:r>
          </a:p>
        </p:txBody>
      </p:sp>
    </p:spTree>
    <p:extLst>
      <p:ext uri="{BB962C8B-B14F-4D97-AF65-F5344CB8AC3E}">
        <p14:creationId xmlns:p14="http://schemas.microsoft.com/office/powerpoint/2010/main" val="37991345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84213A3-32EF-3671-8F5C-50E59F9EE879}"/>
              </a:ext>
            </a:extLst>
          </p:cNvPr>
          <p:cNvSpPr>
            <a:spLocks noGrp="1"/>
          </p:cNvSpPr>
          <p:nvPr>
            <p:ph type="title"/>
          </p:nvPr>
        </p:nvSpPr>
        <p:spPr/>
        <p:txBody>
          <a:bodyPr/>
          <a:lstStyle/>
          <a:p>
            <a:r>
              <a:rPr lang="de-CH" dirty="0"/>
              <a:t>Gemeinde Neckertal 2023</a:t>
            </a:r>
          </a:p>
        </p:txBody>
      </p:sp>
      <p:sp>
        <p:nvSpPr>
          <p:cNvPr id="3" name="Inhaltsplatzhalter 2">
            <a:extLst>
              <a:ext uri="{FF2B5EF4-FFF2-40B4-BE49-F238E27FC236}">
                <a16:creationId xmlns:a16="http://schemas.microsoft.com/office/drawing/2014/main" xmlns="" id="{F08CD611-48D1-AE2F-AFA9-45286B7545A6}"/>
              </a:ext>
            </a:extLst>
          </p:cNvPr>
          <p:cNvSpPr>
            <a:spLocks noGrp="1"/>
          </p:cNvSpPr>
          <p:nvPr>
            <p:ph idx="1"/>
          </p:nvPr>
        </p:nvSpPr>
        <p:spPr/>
        <p:txBody>
          <a:bodyPr/>
          <a:lstStyle/>
          <a:p>
            <a:r>
              <a:rPr lang="de-CH" dirty="0"/>
              <a:t>Zusammenschluss drei politische Gemeinden und drei Schulgemeinden (vorher Grenzen nicht deckungsgleich)</a:t>
            </a:r>
          </a:p>
          <a:p>
            <a:r>
              <a:rPr lang="de-CH" dirty="0"/>
              <a:t>Einwohner 6300</a:t>
            </a:r>
          </a:p>
          <a:p>
            <a:r>
              <a:rPr lang="de-CH" dirty="0"/>
              <a:t>Gemeindefläche	81,87 km2</a:t>
            </a:r>
          </a:p>
          <a:p>
            <a:r>
              <a:rPr lang="de-CH" dirty="0"/>
              <a:t>Gesamtaufwand Gemeinden Stand 2019	36,307 </a:t>
            </a:r>
            <a:r>
              <a:rPr lang="de-CH" dirty="0" err="1"/>
              <a:t>Mio</a:t>
            </a:r>
            <a:r>
              <a:rPr lang="de-CH" dirty="0"/>
              <a:t> Franken</a:t>
            </a:r>
          </a:p>
          <a:p>
            <a:pPr marL="0" indent="0">
              <a:buNone/>
            </a:pPr>
            <a:r>
              <a:rPr lang="de-CH" dirty="0"/>
              <a:t>    davon Schulkosten	42,06%		15,397 </a:t>
            </a:r>
            <a:r>
              <a:rPr lang="de-CH" dirty="0" err="1"/>
              <a:t>Mio</a:t>
            </a:r>
            <a:r>
              <a:rPr lang="de-CH" dirty="0"/>
              <a:t> Franken</a:t>
            </a:r>
          </a:p>
          <a:p>
            <a:endParaRPr lang="de-CH" dirty="0"/>
          </a:p>
        </p:txBody>
      </p:sp>
    </p:spTree>
    <p:extLst>
      <p:ext uri="{BB962C8B-B14F-4D97-AF65-F5344CB8AC3E}">
        <p14:creationId xmlns:p14="http://schemas.microsoft.com/office/powerpoint/2010/main" val="3614572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D14FAD6-8386-9BD3-DF9F-FDDE88980BD5}"/>
              </a:ext>
            </a:extLst>
          </p:cNvPr>
          <p:cNvSpPr>
            <a:spLocks noGrp="1"/>
          </p:cNvSpPr>
          <p:nvPr>
            <p:ph type="title"/>
          </p:nvPr>
        </p:nvSpPr>
        <p:spPr/>
        <p:txBody>
          <a:bodyPr/>
          <a:lstStyle/>
          <a:p>
            <a:r>
              <a:rPr lang="de-CH" b="1" dirty="0"/>
              <a:t>Finanzen</a:t>
            </a:r>
          </a:p>
        </p:txBody>
      </p:sp>
      <p:sp>
        <p:nvSpPr>
          <p:cNvPr id="3" name="Inhaltsplatzhalter 2">
            <a:extLst>
              <a:ext uri="{FF2B5EF4-FFF2-40B4-BE49-F238E27FC236}">
                <a16:creationId xmlns:a16="http://schemas.microsoft.com/office/drawing/2014/main" xmlns="" id="{761DCE9A-551E-D809-5271-2B849E2CCA61}"/>
              </a:ext>
            </a:extLst>
          </p:cNvPr>
          <p:cNvSpPr>
            <a:spLocks noGrp="1"/>
          </p:cNvSpPr>
          <p:nvPr>
            <p:ph idx="1"/>
          </p:nvPr>
        </p:nvSpPr>
        <p:spPr/>
        <p:txBody>
          <a:bodyPr>
            <a:normAutofit fontScale="92500" lnSpcReduction="10000"/>
          </a:bodyPr>
          <a:lstStyle/>
          <a:p>
            <a:r>
              <a:rPr lang="de-CH" dirty="0"/>
              <a:t>Die Finanzplanung und die Erstellung des Budgets war schwierig. 2019 sechs Gemeinden konsolidieren für Gesuch an Kanton. </a:t>
            </a:r>
          </a:p>
          <a:p>
            <a:r>
              <a:rPr lang="de-CH" dirty="0"/>
              <a:t>Dank der finanziellen Unterstützung durch den Kanton können momentane Mehrkosten (Initialkosten) bis zur Wirkung der Synergien überbrückt werden. (ca. 5 Jahre) Steuerfuss</a:t>
            </a:r>
          </a:p>
          <a:p>
            <a:r>
              <a:rPr lang="de-CH" dirty="0"/>
              <a:t>Synergieerwartung 1,5 Mio. Franken pro Jahr für die nächsten 5 J. erwartet werden aber nicht nur kurzfristige Synergiegewinne, sondern strukturelle Verbesserungen. </a:t>
            </a:r>
          </a:p>
          <a:p>
            <a:r>
              <a:rPr lang="de-CH" b="1" dirty="0"/>
              <a:t>Woher hat der Kanton das Geld?  </a:t>
            </a:r>
            <a:r>
              <a:rPr lang="de-CH" dirty="0"/>
              <a:t>Goldmillionen Anteil 2006 separater Fonds von 612 Mio. Franken für Gemeindefusionen und Kompensation von Defiziten / AR hatte 50 Mio. direkt an die Gemeinden verteilt zur Entschuldung.</a:t>
            </a:r>
          </a:p>
        </p:txBody>
      </p:sp>
    </p:spTree>
    <p:extLst>
      <p:ext uri="{BB962C8B-B14F-4D97-AF65-F5344CB8AC3E}">
        <p14:creationId xmlns:p14="http://schemas.microsoft.com/office/powerpoint/2010/main" val="416536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9502"/>
            <a:ext cx="8229600" cy="857250"/>
          </a:xfrm>
        </p:spPr>
        <p:txBody>
          <a:bodyPr>
            <a:normAutofit fontScale="90000"/>
          </a:bodyPr>
          <a:lstStyle/>
          <a:p>
            <a:r>
              <a:rPr lang="de-DE" b="1" dirty="0" smtClean="0">
                <a:solidFill>
                  <a:srgbClr val="0070C0"/>
                </a:solidFill>
              </a:rPr>
              <a:t>Auf dem Weg zur Abstimmung</a:t>
            </a:r>
            <a:endParaRPr lang="de-CH" b="1" dirty="0">
              <a:solidFill>
                <a:srgbClr val="0070C0"/>
              </a:solidFill>
            </a:endParaRPr>
          </a:p>
        </p:txBody>
      </p:sp>
      <p:sp>
        <p:nvSpPr>
          <p:cNvPr id="3" name="Inhaltsplatzhalter 2"/>
          <p:cNvSpPr>
            <a:spLocks noGrp="1"/>
          </p:cNvSpPr>
          <p:nvPr>
            <p:ph idx="1"/>
          </p:nvPr>
        </p:nvSpPr>
        <p:spPr>
          <a:xfrm>
            <a:off x="683568" y="1563638"/>
            <a:ext cx="7438056" cy="2808312"/>
          </a:xfrm>
        </p:spPr>
        <p:txBody>
          <a:bodyPr>
            <a:normAutofit/>
          </a:bodyPr>
          <a:lstStyle/>
          <a:p>
            <a:pPr marL="514145" indent="-514145">
              <a:buFont typeface="+mj-lt"/>
              <a:buAutoNum type="arabicPeriod"/>
            </a:pPr>
            <a:r>
              <a:rPr lang="de-DE" sz="2400" b="1" dirty="0">
                <a:solidFill>
                  <a:srgbClr val="0070C0"/>
                </a:solidFill>
              </a:rPr>
              <a:t>Informationsabend zum Thema Fusionen</a:t>
            </a:r>
          </a:p>
          <a:p>
            <a:pPr marL="514145" indent="-514145">
              <a:buFont typeface="+mj-lt"/>
              <a:buAutoNum type="arabicPeriod"/>
            </a:pPr>
            <a:r>
              <a:rPr lang="de-DE" sz="2400" dirty="0"/>
              <a:t>Diverse Politpodien und Info-Veranstaltungen</a:t>
            </a:r>
          </a:p>
          <a:p>
            <a:pPr marL="514145" indent="-514145">
              <a:buFont typeface="+mj-lt"/>
              <a:buAutoNum type="arabicPeriod"/>
            </a:pPr>
            <a:r>
              <a:rPr lang="de-DE" sz="2400" dirty="0"/>
              <a:t>Abstimmungskampagnen</a:t>
            </a:r>
          </a:p>
          <a:p>
            <a:pPr marL="514145" indent="-514145">
              <a:buFont typeface="+mj-lt"/>
              <a:buAutoNum type="arabicPeriod"/>
            </a:pPr>
            <a:r>
              <a:rPr lang="de-DE" sz="2400" dirty="0"/>
              <a:t>Abstimmung vom 26. November 2023</a:t>
            </a:r>
          </a:p>
        </p:txBody>
      </p:sp>
      <p:sp>
        <p:nvSpPr>
          <p:cNvPr id="4" name="Datumsplatzhalter 3"/>
          <p:cNvSpPr>
            <a:spLocks noGrp="1"/>
          </p:cNvSpPr>
          <p:nvPr>
            <p:ph type="dt" sz="half" idx="10"/>
          </p:nvPr>
        </p:nvSpPr>
        <p:spPr/>
        <p:txBody>
          <a:bodyPr/>
          <a:lstStyle/>
          <a:p>
            <a:fld id="{080B16F2-C10A-4DEA-9EFB-AF8EABDE50A9}" type="datetime1">
              <a:rPr lang="de-CH" smtClean="0"/>
              <a:t>17.09.2023</a:t>
            </a:fld>
            <a:endParaRPr lang="de-CH"/>
          </a:p>
        </p:txBody>
      </p:sp>
      <p:sp>
        <p:nvSpPr>
          <p:cNvPr id="5" name="Fußzeilenplatzhalter 4"/>
          <p:cNvSpPr>
            <a:spLocks noGrp="1"/>
          </p:cNvSpPr>
          <p:nvPr>
            <p:ph type="ftr" sz="quarter" idx="11"/>
          </p:nvPr>
        </p:nvSpPr>
        <p:spPr/>
        <p:txBody>
          <a:bodyPr/>
          <a:lstStyle/>
          <a:p>
            <a:r>
              <a:rPr lang="de-CH" dirty="0" smtClean="0"/>
              <a:t>Gemeindefusionen - alles klar</a:t>
            </a:r>
            <a:endParaRPr lang="de-CH" dirty="0"/>
          </a:p>
        </p:txBody>
      </p:sp>
      <p:pic>
        <p:nvPicPr>
          <p:cNvPr id="6" name="Picture 4" descr="F:\IG_Wald_Photos\Signet\Logo_blau.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752" y="4011910"/>
            <a:ext cx="1022042" cy="88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64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CADF36-EB25-9092-B1F1-96F6D55A58AD}"/>
              </a:ext>
            </a:extLst>
          </p:cNvPr>
          <p:cNvSpPr>
            <a:spLocks noGrp="1"/>
          </p:cNvSpPr>
          <p:nvPr>
            <p:ph type="title"/>
          </p:nvPr>
        </p:nvSpPr>
        <p:spPr/>
        <p:txBody>
          <a:bodyPr>
            <a:normAutofit/>
          </a:bodyPr>
          <a:lstStyle/>
          <a:p>
            <a:r>
              <a:rPr lang="de-CH" b="1" dirty="0"/>
              <a:t>Vereinigungsbedingter Mehraufwand</a:t>
            </a:r>
          </a:p>
        </p:txBody>
      </p:sp>
      <p:sp>
        <p:nvSpPr>
          <p:cNvPr id="3" name="Inhaltsplatzhalter 2">
            <a:extLst>
              <a:ext uri="{FF2B5EF4-FFF2-40B4-BE49-F238E27FC236}">
                <a16:creationId xmlns:a16="http://schemas.microsoft.com/office/drawing/2014/main" xmlns="" id="{69B1309E-12FB-B320-D04D-2629E7E9FDCD}"/>
              </a:ext>
            </a:extLst>
          </p:cNvPr>
          <p:cNvSpPr>
            <a:spLocks noGrp="1"/>
          </p:cNvSpPr>
          <p:nvPr>
            <p:ph idx="1"/>
          </p:nvPr>
        </p:nvSpPr>
        <p:spPr/>
        <p:txBody>
          <a:bodyPr>
            <a:normAutofit lnSpcReduction="10000"/>
          </a:bodyPr>
          <a:lstStyle/>
          <a:p>
            <a:pPr marL="0" indent="0">
              <a:buNone/>
            </a:pPr>
            <a:r>
              <a:rPr lang="de-CH" dirty="0"/>
              <a:t>Initialkosten (</a:t>
            </a:r>
            <a:r>
              <a:rPr lang="de-CH" dirty="0" err="1"/>
              <a:t>Umzugkosten</a:t>
            </a:r>
            <a:r>
              <a:rPr lang="de-CH" dirty="0"/>
              <a:t>, Informatik, Einrichtungen, Anpassung Reglemente und Zonenplanung)		2,8 </a:t>
            </a:r>
            <a:r>
              <a:rPr lang="de-CH" dirty="0" err="1"/>
              <a:t>Mio</a:t>
            </a:r>
            <a:r>
              <a:rPr lang="de-CH" dirty="0"/>
              <a:t> Franken</a:t>
            </a:r>
          </a:p>
          <a:p>
            <a:pPr marL="0" indent="0">
              <a:buNone/>
            </a:pPr>
            <a:endParaRPr lang="de-CH" dirty="0"/>
          </a:p>
          <a:p>
            <a:pPr marL="0" indent="0">
              <a:buNone/>
            </a:pPr>
            <a:r>
              <a:rPr lang="de-CH" dirty="0" err="1"/>
              <a:t>Evt.</a:t>
            </a:r>
            <a:r>
              <a:rPr lang="de-CH" dirty="0"/>
              <a:t> neuer Werkhof				5,0 </a:t>
            </a:r>
            <a:r>
              <a:rPr lang="de-CH" dirty="0" err="1"/>
              <a:t>Mio</a:t>
            </a:r>
            <a:r>
              <a:rPr lang="de-CH" dirty="0"/>
              <a:t> Franken</a:t>
            </a:r>
          </a:p>
          <a:p>
            <a:pPr marL="0" indent="0">
              <a:buNone/>
            </a:pPr>
            <a:endParaRPr lang="de-CH" dirty="0"/>
          </a:p>
          <a:p>
            <a:pPr marL="0" indent="0">
              <a:buNone/>
            </a:pPr>
            <a:r>
              <a:rPr lang="de-CH" dirty="0"/>
              <a:t>Kanton übernimmt ½ der Kosten an die vereinigungsbedingten Mehraufwände					3,9 </a:t>
            </a:r>
            <a:r>
              <a:rPr lang="de-CH" dirty="0" err="1"/>
              <a:t>Mio</a:t>
            </a:r>
            <a:r>
              <a:rPr lang="de-CH" dirty="0"/>
              <a:t> Franken</a:t>
            </a:r>
          </a:p>
          <a:p>
            <a:pPr marL="0" indent="0">
              <a:buNone/>
            </a:pPr>
            <a:r>
              <a:rPr lang="de-CH" dirty="0"/>
              <a:t>Entschuldungsbeitrag				6,7 </a:t>
            </a:r>
            <a:r>
              <a:rPr lang="de-CH" dirty="0" err="1"/>
              <a:t>Mio</a:t>
            </a:r>
            <a:r>
              <a:rPr lang="de-CH" dirty="0"/>
              <a:t> Franken</a:t>
            </a:r>
          </a:p>
          <a:p>
            <a:pPr marL="0" indent="0">
              <a:buNone/>
            </a:pPr>
            <a:r>
              <a:rPr lang="de-CH" dirty="0"/>
              <a:t>Startbeitrag						1,0 </a:t>
            </a:r>
            <a:r>
              <a:rPr lang="de-CH" dirty="0" err="1"/>
              <a:t>Mio</a:t>
            </a:r>
            <a:r>
              <a:rPr lang="de-CH" dirty="0"/>
              <a:t> Franken</a:t>
            </a:r>
          </a:p>
        </p:txBody>
      </p:sp>
    </p:spTree>
    <p:extLst>
      <p:ext uri="{BB962C8B-B14F-4D97-AF65-F5344CB8AC3E}">
        <p14:creationId xmlns:p14="http://schemas.microsoft.com/office/powerpoint/2010/main" val="13711464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4FFFAE-FF4E-D65A-0C03-6FDD33076388}"/>
              </a:ext>
            </a:extLst>
          </p:cNvPr>
          <p:cNvSpPr>
            <a:spLocks noGrp="1"/>
          </p:cNvSpPr>
          <p:nvPr>
            <p:ph type="title"/>
          </p:nvPr>
        </p:nvSpPr>
        <p:spPr/>
        <p:txBody>
          <a:bodyPr/>
          <a:lstStyle/>
          <a:p>
            <a:r>
              <a:rPr lang="de-CH" b="1" dirty="0"/>
              <a:t>Steuerfüsse</a:t>
            </a:r>
          </a:p>
        </p:txBody>
      </p:sp>
      <p:sp>
        <p:nvSpPr>
          <p:cNvPr id="3" name="Inhaltsplatzhalter 2">
            <a:extLst>
              <a:ext uri="{FF2B5EF4-FFF2-40B4-BE49-F238E27FC236}">
                <a16:creationId xmlns:a16="http://schemas.microsoft.com/office/drawing/2014/main" xmlns="" id="{0A3A7E77-46A4-AAAE-8AA5-E867AF984729}"/>
              </a:ext>
            </a:extLst>
          </p:cNvPr>
          <p:cNvSpPr>
            <a:spLocks noGrp="1"/>
          </p:cNvSpPr>
          <p:nvPr>
            <p:ph idx="1"/>
          </p:nvPr>
        </p:nvSpPr>
        <p:spPr/>
        <p:txBody>
          <a:bodyPr/>
          <a:lstStyle/>
          <a:p>
            <a:r>
              <a:rPr lang="de-CH" dirty="0"/>
              <a:t>Steuerfuss </a:t>
            </a:r>
            <a:r>
              <a:rPr lang="de-CH" dirty="0" err="1"/>
              <a:t>St.Peterzell</a:t>
            </a:r>
            <a:r>
              <a:rPr lang="de-CH" dirty="0"/>
              <a:t>/Brunnadern 2008	162%</a:t>
            </a:r>
          </a:p>
          <a:p>
            <a:endParaRPr lang="de-CH" dirty="0"/>
          </a:p>
          <a:p>
            <a:r>
              <a:rPr lang="de-CH" dirty="0"/>
              <a:t>Steuerfuss Neckertal 2009			145%</a:t>
            </a:r>
          </a:p>
          <a:p>
            <a:endParaRPr lang="de-CH" dirty="0"/>
          </a:p>
          <a:p>
            <a:r>
              <a:rPr lang="de-CH" dirty="0"/>
              <a:t>Steuerfuss Neckertal 2022			132%</a:t>
            </a:r>
          </a:p>
          <a:p>
            <a:endParaRPr lang="de-CH" dirty="0"/>
          </a:p>
          <a:p>
            <a:r>
              <a:rPr lang="de-CH" dirty="0"/>
              <a:t>Steuerfuss Neckertal 2023			120%</a:t>
            </a:r>
          </a:p>
          <a:p>
            <a:endParaRPr lang="de-CH" dirty="0"/>
          </a:p>
        </p:txBody>
      </p:sp>
    </p:spTree>
    <p:extLst>
      <p:ext uri="{BB962C8B-B14F-4D97-AF65-F5344CB8AC3E}">
        <p14:creationId xmlns:p14="http://schemas.microsoft.com/office/powerpoint/2010/main" val="122188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E22B081-CABB-C60B-A39F-F175A4E1CAEB}"/>
              </a:ext>
            </a:extLst>
          </p:cNvPr>
          <p:cNvSpPr>
            <a:spLocks noGrp="1"/>
          </p:cNvSpPr>
          <p:nvPr>
            <p:ph type="title"/>
          </p:nvPr>
        </p:nvSpPr>
        <p:spPr/>
        <p:txBody>
          <a:bodyPr/>
          <a:lstStyle/>
          <a:p>
            <a:r>
              <a:rPr lang="de-CH" b="1" dirty="0"/>
              <a:t>Stolpersteine und Herausforderungen</a:t>
            </a:r>
          </a:p>
        </p:txBody>
      </p:sp>
      <p:sp>
        <p:nvSpPr>
          <p:cNvPr id="3" name="Inhaltsplatzhalter 2">
            <a:extLst>
              <a:ext uri="{FF2B5EF4-FFF2-40B4-BE49-F238E27FC236}">
                <a16:creationId xmlns:a16="http://schemas.microsoft.com/office/drawing/2014/main" xmlns="" id="{3C3D2CBC-B2DC-D8D2-0B78-0C51BF4643B9}"/>
              </a:ext>
            </a:extLst>
          </p:cNvPr>
          <p:cNvSpPr>
            <a:spLocks noGrp="1"/>
          </p:cNvSpPr>
          <p:nvPr>
            <p:ph idx="1"/>
          </p:nvPr>
        </p:nvSpPr>
        <p:spPr/>
        <p:txBody>
          <a:bodyPr/>
          <a:lstStyle/>
          <a:p>
            <a:pPr marL="0" indent="0">
              <a:buNone/>
            </a:pPr>
            <a:r>
              <a:rPr lang="de-CH" dirty="0"/>
              <a:t>Während beider Fusionsprozesse kein aktiver Widerstand – weder von innen noch von aussen. Alle Gemeinden waren von Beginn weg positiv eingestellt. Fusion logisch.</a:t>
            </a:r>
          </a:p>
          <a:p>
            <a:pPr marL="0" indent="0">
              <a:buNone/>
            </a:pPr>
            <a:r>
              <a:rPr lang="de-CH" dirty="0"/>
              <a:t>Bürgerinnen und Bürger konnten an verschiedenen Anlässen kritische und konkrete Fragen stellen und Anliegen platzieren (Corona). Offene Kommunikation zu jeder Zeit. </a:t>
            </a:r>
          </a:p>
          <a:p>
            <a:pPr marL="0" indent="0">
              <a:buNone/>
            </a:pPr>
            <a:r>
              <a:rPr lang="de-CH" dirty="0"/>
              <a:t>Grösser war der Umsetzungsaufwand der zweiten Fusion, weil auch noch die Schulgemeinden integriert wurden. Sechs Gemeinden. Überstunden des Personals. (Vorteil Einheitsgemeinden AR)</a:t>
            </a:r>
          </a:p>
          <a:p>
            <a:pPr marL="0" indent="0">
              <a:buNone/>
            </a:pPr>
            <a:endParaRPr lang="de-CH" dirty="0"/>
          </a:p>
          <a:p>
            <a:pPr>
              <a:buFontTx/>
              <a:buChar char="-"/>
            </a:pPr>
            <a:endParaRPr lang="de-CH" dirty="0"/>
          </a:p>
          <a:p>
            <a:pPr>
              <a:buFontTx/>
              <a:buChar char="-"/>
            </a:pPr>
            <a:endParaRPr lang="de-CH" dirty="0"/>
          </a:p>
          <a:p>
            <a:pPr>
              <a:buFontTx/>
              <a:buChar char="-"/>
            </a:pPr>
            <a:endParaRPr lang="de-CH" dirty="0"/>
          </a:p>
          <a:p>
            <a:pPr>
              <a:buFontTx/>
              <a:buChar char="-"/>
            </a:pPr>
            <a:endParaRPr lang="de-CH" dirty="0"/>
          </a:p>
        </p:txBody>
      </p:sp>
    </p:spTree>
    <p:extLst>
      <p:ext uri="{BB962C8B-B14F-4D97-AF65-F5344CB8AC3E}">
        <p14:creationId xmlns:p14="http://schemas.microsoft.com/office/powerpoint/2010/main" val="1202832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5EB0A0-B4CF-2E14-00E0-BF37E877C57E}"/>
              </a:ext>
            </a:extLst>
          </p:cNvPr>
          <p:cNvSpPr>
            <a:spLocks noGrp="1"/>
          </p:cNvSpPr>
          <p:nvPr>
            <p:ph type="title"/>
          </p:nvPr>
        </p:nvSpPr>
        <p:spPr/>
        <p:txBody>
          <a:bodyPr/>
          <a:lstStyle/>
          <a:p>
            <a:endParaRPr lang="de-CH" b="1" dirty="0"/>
          </a:p>
        </p:txBody>
      </p:sp>
      <p:sp>
        <p:nvSpPr>
          <p:cNvPr id="3" name="Inhaltsplatzhalter 2">
            <a:extLst>
              <a:ext uri="{FF2B5EF4-FFF2-40B4-BE49-F238E27FC236}">
                <a16:creationId xmlns:a16="http://schemas.microsoft.com/office/drawing/2014/main" xmlns="" id="{35F288A7-26E4-069D-9DDF-40FD6B13794D}"/>
              </a:ext>
            </a:extLst>
          </p:cNvPr>
          <p:cNvSpPr>
            <a:spLocks noGrp="1"/>
          </p:cNvSpPr>
          <p:nvPr>
            <p:ph idx="1"/>
          </p:nvPr>
        </p:nvSpPr>
        <p:spPr/>
        <p:txBody>
          <a:bodyPr>
            <a:normAutofit lnSpcReduction="10000"/>
          </a:bodyPr>
          <a:lstStyle/>
          <a:p>
            <a:pPr marL="0" indent="0">
              <a:buNone/>
            </a:pPr>
            <a:r>
              <a:rPr lang="de-CH" dirty="0"/>
              <a:t>Risikobeurteilung der einzelnen Fusionspartner (Schadenfälle, Lohnnachforderungen aus Krankheitsfällen usw.) «Leichen im 	Keller»</a:t>
            </a:r>
          </a:p>
          <a:p>
            <a:pPr marL="0" indent="0">
              <a:buNone/>
            </a:pPr>
            <a:endParaRPr lang="de-CH" dirty="0"/>
          </a:p>
          <a:p>
            <a:pPr marL="0" indent="0">
              <a:buNone/>
            </a:pPr>
            <a:r>
              <a:rPr lang="de-CH" dirty="0"/>
              <a:t>Investitionsstau in einzelnen Gemeinden (haben nichts gemacht)</a:t>
            </a:r>
          </a:p>
          <a:p>
            <a:pPr marL="0" indent="0">
              <a:buNone/>
            </a:pPr>
            <a:r>
              <a:rPr lang="de-CH" dirty="0"/>
              <a:t>	</a:t>
            </a:r>
          </a:p>
          <a:p>
            <a:pPr marL="0" indent="0">
              <a:buNone/>
            </a:pPr>
            <a:r>
              <a:rPr lang="de-CH" dirty="0"/>
              <a:t>Ignorieren Dorfgedanke  (Traditionen, Vereine </a:t>
            </a:r>
            <a:r>
              <a:rPr lang="de-CH" dirty="0" err="1"/>
              <a:t>usw</a:t>
            </a:r>
            <a:r>
              <a:rPr lang="de-CH" dirty="0"/>
              <a:t>)</a:t>
            </a:r>
          </a:p>
          <a:p>
            <a:pPr marL="0" indent="0">
              <a:buNone/>
            </a:pPr>
            <a:endParaRPr lang="de-CH" dirty="0"/>
          </a:p>
          <a:p>
            <a:pPr marL="0" indent="0">
              <a:buNone/>
            </a:pPr>
            <a:r>
              <a:rPr lang="de-CH" dirty="0"/>
              <a:t>Verschiedene Kulturen auf den Verwaltungen der Schulen wie Gemeinden</a:t>
            </a:r>
          </a:p>
          <a:p>
            <a:pPr marL="0" indent="0">
              <a:buNone/>
            </a:pPr>
            <a:endParaRPr lang="de-CH" dirty="0"/>
          </a:p>
        </p:txBody>
      </p:sp>
    </p:spTree>
    <p:extLst>
      <p:ext uri="{BB962C8B-B14F-4D97-AF65-F5344CB8AC3E}">
        <p14:creationId xmlns:p14="http://schemas.microsoft.com/office/powerpoint/2010/main" val="1789666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1D1409-A544-375B-FDBE-8778DC41EC23}"/>
              </a:ext>
            </a:extLst>
          </p:cNvPr>
          <p:cNvSpPr>
            <a:spLocks noGrp="1"/>
          </p:cNvSpPr>
          <p:nvPr>
            <p:ph type="title"/>
          </p:nvPr>
        </p:nvSpPr>
        <p:spPr/>
        <p:txBody>
          <a:bodyPr/>
          <a:lstStyle/>
          <a:p>
            <a:r>
              <a:rPr lang="de-CH" b="1" dirty="0"/>
              <a:t>Heutige Mitwirkung der Bevölkerung</a:t>
            </a:r>
          </a:p>
        </p:txBody>
      </p:sp>
      <p:sp>
        <p:nvSpPr>
          <p:cNvPr id="3" name="Inhaltsplatzhalter 2">
            <a:extLst>
              <a:ext uri="{FF2B5EF4-FFF2-40B4-BE49-F238E27FC236}">
                <a16:creationId xmlns:a16="http://schemas.microsoft.com/office/drawing/2014/main" xmlns="" id="{0AF4212E-BEAA-F2E3-9FA7-93A774B9F22A}"/>
              </a:ext>
            </a:extLst>
          </p:cNvPr>
          <p:cNvSpPr>
            <a:spLocks noGrp="1"/>
          </p:cNvSpPr>
          <p:nvPr>
            <p:ph idx="1"/>
          </p:nvPr>
        </p:nvSpPr>
        <p:spPr/>
        <p:txBody>
          <a:bodyPr/>
          <a:lstStyle/>
          <a:p>
            <a:r>
              <a:rPr lang="de-CH" dirty="0"/>
              <a:t>Nicht anders als vorher. Die Versammlungsmüdigkeit ist aber grösser geworden. </a:t>
            </a:r>
            <a:r>
              <a:rPr lang="de-CH" i="1" dirty="0"/>
              <a:t>Gesellschaftliche Frage. Informationen anders erhältlich</a:t>
            </a:r>
            <a:r>
              <a:rPr lang="de-CH" dirty="0"/>
              <a:t>. </a:t>
            </a:r>
          </a:p>
          <a:p>
            <a:r>
              <a:rPr lang="de-CH" dirty="0"/>
              <a:t>Gemeindeordnung: Instrument für fakultatives Referendum, Volksvorschlag und Initiative auf Gemeindeebene wurde mit 300 Stimmen (auf 6200 Personen) absichtlich tief gehalten. Normalerweise 10% der EWZ. </a:t>
            </a:r>
          </a:p>
          <a:p>
            <a:r>
              <a:rPr lang="de-CH" b="1" dirty="0"/>
              <a:t>Ab 2009 regelmässige Dorfgespräche mit guter Beteiligung</a:t>
            </a:r>
          </a:p>
          <a:p>
            <a:r>
              <a:rPr lang="de-CH" b="1" dirty="0"/>
              <a:t>2023 Einsitz in strategischen Kommissionen Gesellschaft und Umwelt (Themenhüter)</a:t>
            </a:r>
          </a:p>
          <a:p>
            <a:pPr marL="0" indent="0">
              <a:buNone/>
            </a:pPr>
            <a:endParaRPr lang="de-CH" dirty="0"/>
          </a:p>
        </p:txBody>
      </p:sp>
    </p:spTree>
    <p:extLst>
      <p:ext uri="{BB962C8B-B14F-4D97-AF65-F5344CB8AC3E}">
        <p14:creationId xmlns:p14="http://schemas.microsoft.com/office/powerpoint/2010/main" val="30117124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8063C6-C4EA-07DE-8A69-6831341722D1}"/>
              </a:ext>
            </a:extLst>
          </p:cNvPr>
          <p:cNvSpPr>
            <a:spLocks noGrp="1"/>
          </p:cNvSpPr>
          <p:nvPr>
            <p:ph type="title"/>
          </p:nvPr>
        </p:nvSpPr>
        <p:spPr/>
        <p:txBody>
          <a:bodyPr/>
          <a:lstStyle/>
          <a:p>
            <a:r>
              <a:rPr lang="de-CH" b="1" dirty="0"/>
              <a:t>Politik</a:t>
            </a:r>
          </a:p>
        </p:txBody>
      </p:sp>
      <p:sp>
        <p:nvSpPr>
          <p:cNvPr id="3" name="Inhaltsplatzhalter 2">
            <a:extLst>
              <a:ext uri="{FF2B5EF4-FFF2-40B4-BE49-F238E27FC236}">
                <a16:creationId xmlns:a16="http://schemas.microsoft.com/office/drawing/2014/main" xmlns="" id="{A50BC5B4-9BA3-B1FC-FE61-F83428722622}"/>
              </a:ext>
            </a:extLst>
          </p:cNvPr>
          <p:cNvSpPr>
            <a:spLocks noGrp="1"/>
          </p:cNvSpPr>
          <p:nvPr>
            <p:ph idx="1"/>
          </p:nvPr>
        </p:nvSpPr>
        <p:spPr/>
        <p:txBody>
          <a:bodyPr/>
          <a:lstStyle/>
          <a:p>
            <a:r>
              <a:rPr lang="de-CH" dirty="0"/>
              <a:t>Immer mehr regionale Abstimmung und Zusammenarbeit (z.B. Soziale Fachstellen – nicht Sozialämter / KESB / Zivilschutz / Kultur) Beteiligung gemäss Einwohnerzahlen. Einfluss grösser bei grösserer Gemeinde.  </a:t>
            </a:r>
          </a:p>
          <a:p>
            <a:r>
              <a:rPr lang="de-CH" dirty="0"/>
              <a:t>Kantonsratswahlen im Proporz  d.h. der Wahlkreis </a:t>
            </a:r>
            <a:r>
              <a:rPr lang="de-CH" dirty="0" err="1"/>
              <a:t>Toggenburg</a:t>
            </a:r>
            <a:r>
              <a:rPr lang="de-CH" dirty="0"/>
              <a:t> hat 11 Sitze im Kantonsrat. 2001 neue Kantonsverfassung. </a:t>
            </a:r>
          </a:p>
          <a:p>
            <a:r>
              <a:rPr lang="de-CH" dirty="0"/>
              <a:t>2001   19 Gemeinden im </a:t>
            </a:r>
            <a:r>
              <a:rPr lang="de-CH" dirty="0" err="1"/>
              <a:t>Toggenburg</a:t>
            </a:r>
            <a:r>
              <a:rPr lang="de-CH" dirty="0"/>
              <a:t> – 2023  10 Gemeinden</a:t>
            </a:r>
          </a:p>
          <a:p>
            <a:r>
              <a:rPr lang="de-CH" dirty="0"/>
              <a:t>Gemeindeintern im </a:t>
            </a:r>
            <a:r>
              <a:rPr lang="de-CH" dirty="0" err="1"/>
              <a:t>Kt</a:t>
            </a:r>
            <a:r>
              <a:rPr lang="de-CH" dirty="0"/>
              <a:t>. SG </a:t>
            </a:r>
            <a:r>
              <a:rPr lang="de-CH" b="1" dirty="0"/>
              <a:t>keine</a:t>
            </a:r>
            <a:r>
              <a:rPr lang="de-CH" dirty="0"/>
              <a:t> Wahlkreise möglich. (Kantonsverfassung?)</a:t>
            </a:r>
          </a:p>
          <a:p>
            <a:endParaRPr lang="de-CH" dirty="0"/>
          </a:p>
          <a:p>
            <a:pPr marL="0" indent="0">
              <a:buNone/>
            </a:pPr>
            <a:endParaRPr lang="de-CH" dirty="0"/>
          </a:p>
        </p:txBody>
      </p:sp>
    </p:spTree>
    <p:extLst>
      <p:ext uri="{BB962C8B-B14F-4D97-AF65-F5344CB8AC3E}">
        <p14:creationId xmlns:p14="http://schemas.microsoft.com/office/powerpoint/2010/main" val="4157787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DFA2DE0-7FEF-541A-8EFF-26DDEAF864C9}"/>
              </a:ext>
            </a:extLst>
          </p:cNvPr>
          <p:cNvSpPr>
            <a:spLocks noGrp="1"/>
          </p:cNvSpPr>
          <p:nvPr>
            <p:ph type="title"/>
          </p:nvPr>
        </p:nvSpPr>
        <p:spPr/>
        <p:txBody>
          <a:bodyPr/>
          <a:lstStyle/>
          <a:p>
            <a:r>
              <a:rPr lang="de-CH" b="1" dirty="0"/>
              <a:t>Positives / Gewinn / Vorteile</a:t>
            </a:r>
          </a:p>
        </p:txBody>
      </p:sp>
      <p:sp>
        <p:nvSpPr>
          <p:cNvPr id="3" name="Inhaltsplatzhalter 2">
            <a:extLst>
              <a:ext uri="{FF2B5EF4-FFF2-40B4-BE49-F238E27FC236}">
                <a16:creationId xmlns:a16="http://schemas.microsoft.com/office/drawing/2014/main" xmlns="" id="{309C6BA0-DE90-3D6E-0B67-8FAB67F1BB14}"/>
              </a:ext>
            </a:extLst>
          </p:cNvPr>
          <p:cNvSpPr>
            <a:spLocks noGrp="1"/>
          </p:cNvSpPr>
          <p:nvPr>
            <p:ph idx="1"/>
          </p:nvPr>
        </p:nvSpPr>
        <p:spPr/>
        <p:txBody>
          <a:bodyPr>
            <a:normAutofit lnSpcReduction="10000"/>
          </a:bodyPr>
          <a:lstStyle/>
          <a:p>
            <a:r>
              <a:rPr lang="de-CH" dirty="0"/>
              <a:t>Schule als Teil des gemeinderätlichen Handelns (</a:t>
            </a:r>
            <a:r>
              <a:rPr lang="de-CH" i="1" dirty="0"/>
              <a:t>in AR bestehend</a:t>
            </a:r>
            <a:r>
              <a:rPr lang="de-CH" dirty="0"/>
              <a:t>)</a:t>
            </a:r>
          </a:p>
          <a:p>
            <a:r>
              <a:rPr lang="de-CH" dirty="0"/>
              <a:t>Bessere Steuerung der Finanzen</a:t>
            </a:r>
          </a:p>
          <a:p>
            <a:r>
              <a:rPr lang="de-CH" dirty="0"/>
              <a:t>Grenzen fallen weg </a:t>
            </a:r>
          </a:p>
          <a:p>
            <a:r>
              <a:rPr lang="de-CH" dirty="0"/>
              <a:t>gemeindeübergreifende Abstimmungen für regionale Projekte mit verschiedenen Gemeinderatsbeschlüssen und Budgetentscheiden in den verschiedenen Gemeinden fallen weg (</a:t>
            </a:r>
            <a:r>
              <a:rPr lang="de-CH" dirty="0" err="1"/>
              <a:t>z.B.Neckertalintern</a:t>
            </a:r>
            <a:r>
              <a:rPr lang="de-CH" dirty="0"/>
              <a:t> = Jugendarbeit/Heim/Feuerwehr/Spitex </a:t>
            </a:r>
            <a:r>
              <a:rPr lang="de-CH" dirty="0" err="1"/>
              <a:t>usw</a:t>
            </a:r>
            <a:r>
              <a:rPr lang="de-CH" dirty="0"/>
              <a:t>)</a:t>
            </a:r>
          </a:p>
          <a:p>
            <a:r>
              <a:rPr lang="de-CH" dirty="0"/>
              <a:t>Weniger Räte und GPK  (58 – 12)  Personalsuche für Ämter </a:t>
            </a:r>
          </a:p>
          <a:p>
            <a:r>
              <a:rPr lang="de-CH" dirty="0"/>
              <a:t>Weniger Kommissionen (Aufhebung von 1 Zweckverband / Vereinbarungen </a:t>
            </a:r>
            <a:r>
              <a:rPr lang="de-CH" dirty="0" err="1"/>
              <a:t>usw</a:t>
            </a:r>
            <a:r>
              <a:rPr lang="de-CH" dirty="0"/>
              <a:t>)</a:t>
            </a:r>
          </a:p>
        </p:txBody>
      </p:sp>
    </p:spTree>
    <p:extLst>
      <p:ext uri="{BB962C8B-B14F-4D97-AF65-F5344CB8AC3E}">
        <p14:creationId xmlns:p14="http://schemas.microsoft.com/office/powerpoint/2010/main" val="39247269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1696655-BDAA-302D-A9D2-A5E74082A876}"/>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xmlns="" id="{D1BDE457-E367-AEC5-1D6B-B88023E5F6B2}"/>
              </a:ext>
            </a:extLst>
          </p:cNvPr>
          <p:cNvSpPr>
            <a:spLocks noGrp="1"/>
          </p:cNvSpPr>
          <p:nvPr>
            <p:ph idx="1"/>
          </p:nvPr>
        </p:nvSpPr>
        <p:spPr/>
        <p:txBody>
          <a:bodyPr/>
          <a:lstStyle/>
          <a:p>
            <a:r>
              <a:rPr lang="de-CH" dirty="0"/>
              <a:t>Qualitätssicherung im Verwaltungsbetrieb mit echten Stellvertreterlösungen</a:t>
            </a:r>
          </a:p>
          <a:p>
            <a:r>
              <a:rPr lang="de-CH" dirty="0"/>
              <a:t>Digitalisierung verändert die Berufswelt der Verwaltungen. Eine starke Gemeinde kann darauf besser reagieren. (IT-Kosten/Personal) </a:t>
            </a:r>
          </a:p>
          <a:p>
            <a:r>
              <a:rPr lang="de-CH" dirty="0"/>
              <a:t>Sicherung der Gemeindeautonomie durch grössere Gebilde und allenfalls grösserer Einfluss beim Kanton und Region</a:t>
            </a:r>
          </a:p>
        </p:txBody>
      </p:sp>
    </p:spTree>
    <p:extLst>
      <p:ext uri="{BB962C8B-B14F-4D97-AF65-F5344CB8AC3E}">
        <p14:creationId xmlns:p14="http://schemas.microsoft.com/office/powerpoint/2010/main" val="1057022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3" y="273844"/>
            <a:ext cx="7886701" cy="994172"/>
          </a:xfrm>
        </p:spPr>
        <p:txBody>
          <a:bodyPr>
            <a:normAutofit/>
          </a:bodyPr>
          <a:lstStyle/>
          <a:p>
            <a:r>
              <a:rPr lang="de-CH" b="1" dirty="0"/>
              <a:t>Stimmung in der Bevölkerung</a:t>
            </a:r>
            <a:endParaRPr lang="de-DE" b="1" dirty="0"/>
          </a:p>
        </p:txBody>
      </p:sp>
      <p:sp>
        <p:nvSpPr>
          <p:cNvPr id="3" name="Inhaltsplatzhalter 2"/>
          <p:cNvSpPr>
            <a:spLocks noGrp="1"/>
          </p:cNvSpPr>
          <p:nvPr>
            <p:ph idx="1"/>
          </p:nvPr>
        </p:nvSpPr>
        <p:spPr/>
        <p:txBody>
          <a:bodyPr/>
          <a:lstStyle/>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Der beste Beweis, dass bereits die erste Fusion funktionierte sind die </a:t>
            </a:r>
            <a:r>
              <a:rPr lang="de-CH" dirty="0">
                <a:latin typeface="Calibri" panose="020F0502020204030204" pitchFamily="34" charset="0"/>
                <a:cs typeface="Calibri" panose="020F0502020204030204" pitchFamily="34" charset="0"/>
              </a:rPr>
              <a:t>JA-Stimmenanteile</a:t>
            </a:r>
            <a:r>
              <a:rPr lang="de-CH" dirty="0">
                <a:solidFill>
                  <a:srgbClr val="0070C0"/>
                </a:solidFill>
                <a:latin typeface="Calibri" panose="020F0502020204030204" pitchFamily="34" charset="0"/>
                <a:cs typeface="Calibri" panose="020F0502020204030204" pitchFamily="34" charset="0"/>
              </a:rPr>
              <a:t> </a:t>
            </a:r>
            <a:r>
              <a:rPr lang="de-CH" dirty="0">
                <a:solidFill>
                  <a:srgbClr val="000000"/>
                </a:solidFill>
                <a:latin typeface="Calibri" panose="020F0502020204030204" pitchFamily="34" charset="0"/>
                <a:cs typeface="Calibri" panose="020F0502020204030204" pitchFamily="34" charset="0"/>
              </a:rPr>
              <a:t>an den Fusions-Abstimmungen 2007 und 2021:</a:t>
            </a:r>
          </a:p>
          <a:p>
            <a:pPr marL="0" indent="0" defTabSz="482013">
              <a:lnSpc>
                <a:spcPct val="100000"/>
              </a:lnSpc>
              <a:spcBef>
                <a:spcPts val="0"/>
              </a:spcBef>
              <a:spcAft>
                <a:spcPts val="317"/>
              </a:spcAft>
              <a:buNone/>
            </a:pPr>
            <a:endParaRPr lang="de-CH" dirty="0">
              <a:solidFill>
                <a:srgbClr val="000000"/>
              </a:solidFill>
              <a:latin typeface="Calibri" panose="020F0502020204030204" pitchFamily="34" charset="0"/>
              <a:cs typeface="Calibri" panose="020F0502020204030204" pitchFamily="34" charset="0"/>
            </a:endParaRPr>
          </a:p>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2007: 	Mogelsberg 58%  / Brunnadern 64%  / St. Peterzell 57% </a:t>
            </a:r>
          </a:p>
          <a:p>
            <a:pPr marL="0" indent="0" defTabSz="482013">
              <a:lnSpc>
                <a:spcPct val="100000"/>
              </a:lnSpc>
              <a:spcBef>
                <a:spcPts val="0"/>
              </a:spcBef>
              <a:spcAft>
                <a:spcPts val="317"/>
              </a:spcAft>
              <a:buNone/>
            </a:pPr>
            <a:endParaRPr lang="de-CH" dirty="0">
              <a:solidFill>
                <a:srgbClr val="000000"/>
              </a:solidFill>
              <a:latin typeface="Calibri" panose="020F0502020204030204" pitchFamily="34" charset="0"/>
              <a:cs typeface="Calibri" panose="020F0502020204030204" pitchFamily="34" charset="0"/>
            </a:endParaRPr>
          </a:p>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2021: 	Hemberg 75,1% Ja 			Stimmbeteiligung  76,2%</a:t>
            </a:r>
          </a:p>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		</a:t>
            </a:r>
            <a:r>
              <a:rPr lang="de-CH" dirty="0" err="1">
                <a:solidFill>
                  <a:srgbClr val="000000"/>
                </a:solidFill>
                <a:latin typeface="Calibri" panose="020F0502020204030204" pitchFamily="34" charset="0"/>
                <a:cs typeface="Calibri" panose="020F0502020204030204" pitchFamily="34" charset="0"/>
              </a:rPr>
              <a:t>Oberhelfenschwil</a:t>
            </a:r>
            <a:r>
              <a:rPr lang="de-CH" dirty="0">
                <a:solidFill>
                  <a:srgbClr val="000000"/>
                </a:solidFill>
                <a:latin typeface="Calibri" panose="020F0502020204030204" pitchFamily="34" charset="0"/>
                <a:cs typeface="Calibri" panose="020F0502020204030204" pitchFamily="34" charset="0"/>
              </a:rPr>
              <a:t>  70,9 %		Stimmbeteiligung  74,1%</a:t>
            </a:r>
          </a:p>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		</a:t>
            </a:r>
            <a:r>
              <a:rPr lang="de-CH" dirty="0">
                <a:solidFill>
                  <a:srgbClr val="FF0000"/>
                </a:solidFill>
                <a:latin typeface="Calibri" panose="020F0502020204030204" pitchFamily="34" charset="0"/>
                <a:cs typeface="Calibri" panose="020F0502020204030204" pitchFamily="34" charset="0"/>
              </a:rPr>
              <a:t>Neckertal 79,8%</a:t>
            </a:r>
            <a:r>
              <a:rPr lang="de-CH" dirty="0">
                <a:solidFill>
                  <a:srgbClr val="000000"/>
                </a:solidFill>
                <a:latin typeface="Calibri" panose="020F0502020204030204" pitchFamily="34" charset="0"/>
                <a:cs typeface="Calibri" panose="020F0502020204030204" pitchFamily="34" charset="0"/>
              </a:rPr>
              <a:t>				Stimmbeteiligung  64,6%</a:t>
            </a:r>
          </a:p>
          <a:p>
            <a:pPr marL="0" indent="0" defTabSz="482013">
              <a:lnSpc>
                <a:spcPct val="100000"/>
              </a:lnSpc>
              <a:spcBef>
                <a:spcPts val="0"/>
              </a:spcBef>
              <a:spcAft>
                <a:spcPts val="317"/>
              </a:spcAft>
              <a:buNone/>
            </a:pPr>
            <a:r>
              <a:rPr lang="de-CH" dirty="0">
                <a:solidFill>
                  <a:srgbClr val="000000"/>
                </a:solidFill>
                <a:latin typeface="Calibri" panose="020F0502020204030204" pitchFamily="34" charset="0"/>
                <a:cs typeface="Calibri" panose="020F0502020204030204" pitchFamily="34" charset="0"/>
              </a:rPr>
              <a:t>		Schulen 81,2%				Stimmbeteiligung  35,5%</a:t>
            </a:r>
          </a:p>
          <a:p>
            <a:endParaRPr lang="de-DE" dirty="0"/>
          </a:p>
        </p:txBody>
      </p:sp>
    </p:spTree>
    <p:extLst>
      <p:ext uri="{BB962C8B-B14F-4D97-AF65-F5344CB8AC3E}">
        <p14:creationId xmlns:p14="http://schemas.microsoft.com/office/powerpoint/2010/main" val="30588502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8D8A4DB-833F-B2EC-ABC9-4B948DD754D3}"/>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xmlns="" id="{3183EB40-E812-F40C-91C0-3E4B1196CE38}"/>
              </a:ext>
            </a:extLst>
          </p:cNvPr>
          <p:cNvSpPr>
            <a:spLocks noGrp="1"/>
          </p:cNvSpPr>
          <p:nvPr>
            <p:ph idx="1"/>
          </p:nvPr>
        </p:nvSpPr>
        <p:spPr/>
        <p:txBody>
          <a:bodyPr>
            <a:normAutofit/>
          </a:bodyPr>
          <a:lstStyle/>
          <a:p>
            <a:r>
              <a:rPr lang="de-CH" sz="4500" dirty="0"/>
              <a:t>Danke für Ihr Aufmerksamkeit – gibt es noch Fragen?</a:t>
            </a:r>
          </a:p>
        </p:txBody>
      </p:sp>
    </p:spTree>
    <p:extLst>
      <p:ext uri="{BB962C8B-B14F-4D97-AF65-F5344CB8AC3E}">
        <p14:creationId xmlns:p14="http://schemas.microsoft.com/office/powerpoint/2010/main" val="3785138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rgbClr val="0070C0"/>
                </a:solidFill>
              </a:rPr>
              <a:t>Ziele des heutigen Abends</a:t>
            </a:r>
            <a:endParaRPr lang="de-CH" b="1" dirty="0">
              <a:solidFill>
                <a:srgbClr val="0070C0"/>
              </a:solidFill>
            </a:endParaRPr>
          </a:p>
        </p:txBody>
      </p:sp>
      <p:sp>
        <p:nvSpPr>
          <p:cNvPr id="3" name="Inhaltsplatzhalter 2"/>
          <p:cNvSpPr>
            <a:spLocks noGrp="1"/>
          </p:cNvSpPr>
          <p:nvPr>
            <p:ph idx="1"/>
          </p:nvPr>
        </p:nvSpPr>
        <p:spPr>
          <a:xfrm>
            <a:off x="467544" y="1177726"/>
            <a:ext cx="8229600" cy="3394472"/>
          </a:xfrm>
        </p:spPr>
        <p:txBody>
          <a:bodyPr>
            <a:normAutofit fontScale="85000" lnSpcReduction="10000"/>
          </a:bodyPr>
          <a:lstStyle/>
          <a:p>
            <a:r>
              <a:rPr lang="de-DE" dirty="0" smtClean="0"/>
              <a:t>Sie erhalten eine Übersicht über die heutigen Aufgaben einer Gemeinde</a:t>
            </a:r>
          </a:p>
          <a:p>
            <a:r>
              <a:rPr lang="de-DE" dirty="0" smtClean="0"/>
              <a:t>Sie </a:t>
            </a:r>
            <a:r>
              <a:rPr lang="de-DE" dirty="0"/>
              <a:t>erhalten Informationen </a:t>
            </a:r>
            <a:r>
              <a:rPr lang="de-DE" dirty="0" smtClean="0"/>
              <a:t>über Erfahrungen aus zwei Kantonen</a:t>
            </a:r>
          </a:p>
          <a:p>
            <a:r>
              <a:rPr lang="de-DE" dirty="0" smtClean="0"/>
              <a:t>Sie erhalten Informationen zu den zwei Vorlagen</a:t>
            </a:r>
          </a:p>
          <a:p>
            <a:r>
              <a:rPr lang="de-DE" dirty="0" smtClean="0"/>
              <a:t>Sie können Fragen an die Referent/innen stellen</a:t>
            </a:r>
          </a:p>
          <a:p>
            <a:r>
              <a:rPr lang="de-DE" dirty="0" smtClean="0"/>
              <a:t>Sie können im Anschluss im kleinen Kreis sich austauschen und diskutieren</a:t>
            </a:r>
            <a:endParaRPr lang="de-CH" dirty="0"/>
          </a:p>
        </p:txBody>
      </p:sp>
      <p:sp>
        <p:nvSpPr>
          <p:cNvPr id="4" name="Datumsplatzhalter 3"/>
          <p:cNvSpPr>
            <a:spLocks noGrp="1"/>
          </p:cNvSpPr>
          <p:nvPr>
            <p:ph type="dt" sz="half" idx="10"/>
          </p:nvPr>
        </p:nvSpPr>
        <p:spPr/>
        <p:txBody>
          <a:bodyPr/>
          <a:lstStyle/>
          <a:p>
            <a:fld id="{080B16F2-C10A-4DEA-9EFB-AF8EABDE50A9}" type="datetime1">
              <a:rPr lang="de-CH" smtClean="0"/>
              <a:t>17.09.2023</a:t>
            </a:fld>
            <a:endParaRPr lang="de-CH"/>
          </a:p>
        </p:txBody>
      </p:sp>
      <p:sp>
        <p:nvSpPr>
          <p:cNvPr id="5" name="Fußzeilenplatzhalter 4"/>
          <p:cNvSpPr>
            <a:spLocks noGrp="1"/>
          </p:cNvSpPr>
          <p:nvPr>
            <p:ph type="ftr" sz="quarter" idx="11"/>
          </p:nvPr>
        </p:nvSpPr>
        <p:spPr/>
        <p:txBody>
          <a:bodyPr/>
          <a:lstStyle/>
          <a:p>
            <a:r>
              <a:rPr lang="de-CH" smtClean="0"/>
              <a:t>Gemeindefusionen - alles klar</a:t>
            </a:r>
            <a:endParaRPr lang="de-CH"/>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83919"/>
            <a:ext cx="1022042" cy="84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90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608856" y="101504"/>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sp>
        <p:nvSpPr>
          <p:cNvPr id="11" name="Textfeld 10"/>
          <p:cNvSpPr txBox="1"/>
          <p:nvPr/>
        </p:nvSpPr>
        <p:spPr>
          <a:xfrm>
            <a:off x="303298" y="66488"/>
            <a:ext cx="8352926" cy="1846659"/>
          </a:xfrm>
          <a:prstGeom prst="rect">
            <a:avLst/>
          </a:prstGeom>
          <a:noFill/>
        </p:spPr>
        <p:txBody>
          <a:bodyPr wrap="square" lIns="91406" tIns="45703" rIns="91406" bIns="45703" rtlCol="0">
            <a:spAutoFit/>
          </a:bodyPr>
          <a:lstStyle/>
          <a:p>
            <a:pPr algn="ctr"/>
            <a:r>
              <a:rPr lang="de-CH" sz="2800" b="1" dirty="0">
                <a:solidFill>
                  <a:schemeClr val="accent2">
                    <a:lumMod val="50000"/>
                  </a:schemeClr>
                </a:solidFill>
                <a:latin typeface="Arial" panose="020B0604020202020204" pitchFamily="34" charset="0"/>
                <a:cs typeface="Arial" panose="020B0604020202020204" pitchFamily="34" charset="0"/>
              </a:rPr>
              <a:t/>
            </a:r>
            <a:br>
              <a:rPr lang="de-CH" sz="2800" b="1" dirty="0">
                <a:solidFill>
                  <a:schemeClr val="accent2">
                    <a:lumMod val="50000"/>
                  </a:schemeClr>
                </a:solidFill>
                <a:latin typeface="Arial" panose="020B0604020202020204" pitchFamily="34" charset="0"/>
                <a:cs typeface="Arial" panose="020B0604020202020204" pitchFamily="34" charset="0"/>
              </a:rPr>
            </a:br>
            <a:r>
              <a:rPr lang="de-CH" sz="5400" b="1" dirty="0" err="1">
                <a:solidFill>
                  <a:srgbClr val="0070C0"/>
                </a:solidFill>
                <a:latin typeface="Arial" panose="020B0604020202020204" pitchFamily="34" charset="0"/>
                <a:cs typeface="Arial" panose="020B0604020202020204" pitchFamily="34" charset="0"/>
              </a:rPr>
              <a:t>Hansueli</a:t>
            </a:r>
            <a:r>
              <a:rPr lang="de-CH" sz="5400" b="1" dirty="0">
                <a:solidFill>
                  <a:srgbClr val="0070C0"/>
                </a:solidFill>
                <a:latin typeface="Arial" panose="020B0604020202020204" pitchFamily="34" charset="0"/>
                <a:cs typeface="Arial" panose="020B0604020202020204" pitchFamily="34" charset="0"/>
              </a:rPr>
              <a:t> </a:t>
            </a:r>
            <a:r>
              <a:rPr lang="de-CH" sz="5400" b="1" dirty="0" err="1">
                <a:solidFill>
                  <a:srgbClr val="0070C0"/>
                </a:solidFill>
                <a:latin typeface="Arial" panose="020B0604020202020204" pitchFamily="34" charset="0"/>
                <a:cs typeface="Arial" panose="020B0604020202020204" pitchFamily="34" charset="0"/>
              </a:rPr>
              <a:t>Reutegger</a:t>
            </a:r>
            <a:endParaRPr lang="de-CH" sz="5400" b="1" dirty="0">
              <a:solidFill>
                <a:srgbClr val="0070C0"/>
              </a:solidFill>
              <a:latin typeface="Arial" panose="020B0604020202020204" pitchFamily="34" charset="0"/>
              <a:cs typeface="Arial" panose="020B0604020202020204" pitchFamily="34" charset="0"/>
            </a:endParaRPr>
          </a:p>
          <a:p>
            <a:pPr algn="ctr"/>
            <a:r>
              <a:rPr lang="de-CH" sz="3200" b="1" dirty="0">
                <a:solidFill>
                  <a:srgbClr val="0070C0"/>
                </a:solidFill>
                <a:latin typeface="Arial" panose="020B0604020202020204" pitchFamily="34" charset="0"/>
                <a:ea typeface="+mj-ea"/>
                <a:cs typeface="Arial" panose="020B0604020202020204" pitchFamily="34" charset="0"/>
              </a:rPr>
              <a:t>Regierungsrat Appenzell Ausserrhoden</a:t>
            </a:r>
            <a:endParaRPr lang="de-CH" sz="5400" b="1" dirty="0">
              <a:solidFill>
                <a:srgbClr val="0070C0"/>
              </a:solidFill>
              <a:latin typeface="Arial" panose="020B0604020202020204" pitchFamily="34" charset="0"/>
              <a:cs typeface="Arial" panose="020B0604020202020204" pitchFamily="34" charset="0"/>
            </a:endParaRPr>
          </a:p>
        </p:txBody>
      </p:sp>
      <p:pic>
        <p:nvPicPr>
          <p:cNvPr id="12290" name="Picture 2" descr="Keine Fotobeschreibung verfüg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726" y="1995686"/>
            <a:ext cx="2836070" cy="2703117"/>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p:cNvSpPr>
            <a:spLocks noGrp="1"/>
          </p:cNvSpPr>
          <p:nvPr>
            <p:ph type="dt" sz="half" idx="10"/>
          </p:nvPr>
        </p:nvSpPr>
        <p:spPr/>
        <p:txBody>
          <a:bodyPr/>
          <a:lstStyle/>
          <a:p>
            <a:fld id="{32B5FD23-3278-4F01-AF3D-F0710263EC11}" type="datetime1">
              <a:rPr lang="de-CH" smtClean="0"/>
              <a:t>17.09.2023</a:t>
            </a:fld>
            <a:endParaRPr lang="de-CH"/>
          </a:p>
        </p:txBody>
      </p:sp>
      <p:sp>
        <p:nvSpPr>
          <p:cNvPr id="8" name="Fußzeilenplatzhalter 7"/>
          <p:cNvSpPr>
            <a:spLocks noGrp="1"/>
          </p:cNvSpPr>
          <p:nvPr>
            <p:ph type="ftr" sz="quarter" idx="11"/>
          </p:nvPr>
        </p:nvSpPr>
        <p:spPr/>
        <p:txBody>
          <a:bodyPr/>
          <a:lstStyle/>
          <a:p>
            <a:r>
              <a:rPr lang="de-CH" smtClean="0"/>
              <a:t>Gemeindefusionen - alles klar</a:t>
            </a:r>
            <a:endParaRPr lang="de-CH"/>
          </a:p>
        </p:txBody>
      </p:sp>
    </p:spTree>
    <p:extLst>
      <p:ext uri="{BB962C8B-B14F-4D97-AF65-F5344CB8AC3E}">
        <p14:creationId xmlns:p14="http://schemas.microsoft.com/office/powerpoint/2010/main" val="5265113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xmlns="" id="{DBEC50F7-201A-B7E1-C763-A8D62D7C5D8A}"/>
              </a:ext>
            </a:extLst>
          </p:cNvPr>
          <p:cNvSpPr>
            <a:spLocks noGrp="1" noChangeArrowheads="1"/>
          </p:cNvSpPr>
          <p:nvPr>
            <p:ph type="title"/>
          </p:nvPr>
        </p:nvSpPr>
        <p:spPr>
          <a:xfrm>
            <a:off x="539750" y="1299389"/>
            <a:ext cx="8280722" cy="553998"/>
          </a:xfrm>
        </p:spPr>
        <p:txBody>
          <a:bodyPr/>
          <a:lstStyle/>
          <a:p>
            <a:pPr eaLnBrk="1" hangingPunct="1"/>
            <a:r>
              <a:rPr lang="de-CH" altLang="de-DE" b="1" dirty="0"/>
              <a:t>Kräfte bündeln – Gemeinden stärken</a:t>
            </a:r>
          </a:p>
        </p:txBody>
      </p:sp>
      <p:sp>
        <p:nvSpPr>
          <p:cNvPr id="7171" name="Rectangle 3">
            <a:extLst>
              <a:ext uri="{FF2B5EF4-FFF2-40B4-BE49-F238E27FC236}">
                <a16:creationId xmlns:a16="http://schemas.microsoft.com/office/drawing/2014/main" xmlns="" id="{EF572E06-4CBA-24D7-9C4D-8E6F0925C349}"/>
              </a:ext>
            </a:extLst>
          </p:cNvPr>
          <p:cNvSpPr>
            <a:spLocks noGrp="1" noChangeArrowheads="1"/>
          </p:cNvSpPr>
          <p:nvPr>
            <p:ph type="body" idx="1"/>
          </p:nvPr>
        </p:nvSpPr>
        <p:spPr>
          <a:xfrm>
            <a:off x="539751" y="2139950"/>
            <a:ext cx="8352730" cy="2592388"/>
          </a:xfrm>
        </p:spPr>
        <p:txBody>
          <a:bodyPr/>
          <a:lstStyle/>
          <a:p>
            <a:pPr eaLnBrk="1" hangingPunct="1"/>
            <a:r>
              <a:rPr lang="de-DE" altLang="de-DE" dirty="0"/>
              <a:t>Volksabstimmung vom 26. November 2023</a:t>
            </a:r>
          </a:p>
          <a:p>
            <a:pPr eaLnBrk="1" hangingPunct="1"/>
            <a:r>
              <a:rPr lang="de-DE" altLang="de-DE" b="1" dirty="0"/>
              <a:t>Gegenvorschlag und Eventualvorlage</a:t>
            </a:r>
          </a:p>
          <a:p>
            <a:pPr eaLnBrk="1" hangingPunct="1"/>
            <a:endParaRPr lang="de-DE" dirty="0"/>
          </a:p>
          <a:p>
            <a:pPr eaLnBrk="1" hangingPunct="1"/>
            <a:r>
              <a:rPr lang="de-DE" dirty="0" smtClean="0"/>
              <a:t>Wald / 14. </a:t>
            </a:r>
            <a:r>
              <a:rPr lang="de-DE" dirty="0"/>
              <a:t>September 2023</a:t>
            </a:r>
            <a:endParaRPr lang="de-CH" altLang="de-DE" dirty="0"/>
          </a:p>
        </p:txBody>
      </p:sp>
    </p:spTree>
    <p:extLst>
      <p:ext uri="{BB962C8B-B14F-4D97-AF65-F5344CB8AC3E}">
        <p14:creationId xmlns:p14="http://schemas.microsoft.com/office/powerpoint/2010/main" val="2461070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BAB1A212-E83A-1441-7CFB-04A787C81519}"/>
              </a:ext>
            </a:extLst>
          </p:cNvPr>
          <p:cNvSpPr>
            <a:spLocks noGrp="1"/>
          </p:cNvSpPr>
          <p:nvPr>
            <p:ph type="title"/>
          </p:nvPr>
        </p:nvSpPr>
        <p:spPr/>
        <p:txBody>
          <a:bodyPr/>
          <a:lstStyle/>
          <a:p>
            <a:r>
              <a:rPr lang="de-CH" dirty="0"/>
              <a:t>Agenda</a:t>
            </a:r>
          </a:p>
        </p:txBody>
      </p:sp>
      <p:sp>
        <p:nvSpPr>
          <p:cNvPr id="5" name="Inhaltsplatzhalter 4">
            <a:extLst>
              <a:ext uri="{FF2B5EF4-FFF2-40B4-BE49-F238E27FC236}">
                <a16:creationId xmlns:a16="http://schemas.microsoft.com/office/drawing/2014/main" xmlns="" id="{7F6AD2F4-B469-1AEE-CC88-B358AF7EB046}"/>
              </a:ext>
            </a:extLst>
          </p:cNvPr>
          <p:cNvSpPr>
            <a:spLocks noGrp="1"/>
          </p:cNvSpPr>
          <p:nvPr>
            <p:ph idx="1"/>
          </p:nvPr>
        </p:nvSpPr>
        <p:spPr/>
        <p:txBody>
          <a:bodyPr/>
          <a:lstStyle/>
          <a:p>
            <a:pPr>
              <a:buFont typeface="Arial" panose="020B0604020202020204" pitchFamily="34" charset="0"/>
              <a:buChar char="•"/>
            </a:pPr>
            <a:r>
              <a:rPr lang="de-CH" dirty="0"/>
              <a:t>Ausgangslage</a:t>
            </a:r>
          </a:p>
          <a:p>
            <a:pPr>
              <a:buFont typeface="Arial" panose="020B0604020202020204" pitchFamily="34" charset="0"/>
              <a:buChar char="•"/>
            </a:pPr>
            <a:r>
              <a:rPr lang="de-CH" dirty="0"/>
              <a:t>Die Abstimmungsvorlagen</a:t>
            </a:r>
          </a:p>
          <a:p>
            <a:pPr>
              <a:buFont typeface="Arial" panose="020B0604020202020204" pitchFamily="34" charset="0"/>
              <a:buChar char="•"/>
            </a:pPr>
            <a:r>
              <a:rPr lang="de-CH" dirty="0"/>
              <a:t>Haltung </a:t>
            </a:r>
            <a:r>
              <a:rPr lang="de-CH" dirty="0" smtClean="0"/>
              <a:t>des Regierungsrates</a:t>
            </a:r>
            <a:endParaRPr lang="de-CH" dirty="0"/>
          </a:p>
          <a:p>
            <a:pPr>
              <a:buFont typeface="Arial" panose="020B0604020202020204" pitchFamily="34" charset="0"/>
              <a:buChar char="•"/>
            </a:pPr>
            <a:r>
              <a:rPr lang="de-CH" dirty="0"/>
              <a:t>Herausforderungen der Gemeinden</a:t>
            </a:r>
          </a:p>
          <a:p>
            <a:pPr>
              <a:buFont typeface="Arial" panose="020B0604020202020204" pitchFamily="34" charset="0"/>
              <a:buChar char="•"/>
            </a:pPr>
            <a:r>
              <a:rPr lang="de-CH" dirty="0"/>
              <a:t>Auswirkungen auf die Identität</a:t>
            </a:r>
          </a:p>
          <a:p>
            <a:pPr>
              <a:buFont typeface="Arial" panose="020B0604020202020204" pitchFamily="34" charset="0"/>
              <a:buChar char="•"/>
            </a:pPr>
            <a:r>
              <a:rPr lang="de-CH" dirty="0"/>
              <a:t>Weiteres Vorgehen</a:t>
            </a:r>
          </a:p>
        </p:txBody>
      </p:sp>
    </p:spTree>
    <p:extLst>
      <p:ext uri="{BB962C8B-B14F-4D97-AF65-F5344CB8AC3E}">
        <p14:creationId xmlns:p14="http://schemas.microsoft.com/office/powerpoint/2010/main" val="29229590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402794-7245-6BFF-A7FE-0D469C6C7DCB}"/>
              </a:ext>
            </a:extLst>
          </p:cNvPr>
          <p:cNvSpPr>
            <a:spLocks noGrp="1"/>
          </p:cNvSpPr>
          <p:nvPr>
            <p:ph type="title"/>
          </p:nvPr>
        </p:nvSpPr>
        <p:spPr/>
        <p:txBody>
          <a:bodyPr/>
          <a:lstStyle/>
          <a:p>
            <a:r>
              <a:rPr lang="de-CH" dirty="0"/>
              <a:t>Ausgangslage</a:t>
            </a:r>
          </a:p>
        </p:txBody>
      </p:sp>
      <p:sp>
        <p:nvSpPr>
          <p:cNvPr id="3" name="Inhaltsplatzhalter 2">
            <a:extLst>
              <a:ext uri="{FF2B5EF4-FFF2-40B4-BE49-F238E27FC236}">
                <a16:creationId xmlns:a16="http://schemas.microsoft.com/office/drawing/2014/main" xmlns="" id="{FD7442F6-9759-668E-2BB1-2A117EA2AEF8}"/>
              </a:ext>
            </a:extLst>
          </p:cNvPr>
          <p:cNvSpPr>
            <a:spLocks noGrp="1"/>
          </p:cNvSpPr>
          <p:nvPr>
            <p:ph idx="1"/>
          </p:nvPr>
        </p:nvSpPr>
        <p:spPr/>
        <p:txBody>
          <a:bodyPr/>
          <a:lstStyle/>
          <a:p>
            <a:pPr>
              <a:buFont typeface="Arial" panose="020B0604020202020204" pitchFamily="34" charset="0"/>
              <a:buChar char="•"/>
            </a:pPr>
            <a:r>
              <a:rPr lang="de-CH" dirty="0"/>
              <a:t>Heute 20 Gemeinden in der Verfassung namentlich genannt</a:t>
            </a:r>
          </a:p>
          <a:p>
            <a:pPr>
              <a:buFont typeface="Arial" panose="020B0604020202020204" pitchFamily="34" charset="0"/>
              <a:buChar char="•"/>
            </a:pPr>
            <a:r>
              <a:rPr lang="de-CH" dirty="0"/>
              <a:t>Volksinitiative 2018: Namen aus der Verfassung streichen, Fusionen unterstützen</a:t>
            </a:r>
          </a:p>
          <a:p>
            <a:pPr>
              <a:buFont typeface="Arial" panose="020B0604020202020204" pitchFamily="34" charset="0"/>
              <a:buChar char="•"/>
            </a:pPr>
            <a:r>
              <a:rPr lang="de-CH" dirty="0"/>
              <a:t>Diskussionen in Regierungs- und Kantonsrat</a:t>
            </a:r>
          </a:p>
          <a:p>
            <a:pPr>
              <a:buFont typeface="Arial" panose="020B0604020202020204" pitchFamily="34" charset="0"/>
              <a:buChar char="•"/>
            </a:pPr>
            <a:r>
              <a:rPr lang="de-CH" dirty="0"/>
              <a:t>Gegenvorschlag und Eventualvorlage</a:t>
            </a:r>
          </a:p>
          <a:p>
            <a:pPr>
              <a:buFont typeface="Arial" panose="020B0604020202020204" pitchFamily="34" charset="0"/>
              <a:buChar char="•"/>
            </a:pPr>
            <a:r>
              <a:rPr lang="de-CH" dirty="0"/>
              <a:t>Rückzug Volksinitiative</a:t>
            </a:r>
          </a:p>
          <a:p>
            <a:pPr marL="385607" lvl="1" indent="0">
              <a:buNone/>
            </a:pPr>
            <a:endParaRPr lang="de-CH" dirty="0"/>
          </a:p>
        </p:txBody>
      </p:sp>
    </p:spTree>
    <p:extLst>
      <p:ext uri="{BB962C8B-B14F-4D97-AF65-F5344CB8AC3E}">
        <p14:creationId xmlns:p14="http://schemas.microsoft.com/office/powerpoint/2010/main" val="35588938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34BB56-070E-89DB-AC29-08D3649B5590}"/>
              </a:ext>
            </a:extLst>
          </p:cNvPr>
          <p:cNvSpPr>
            <a:spLocks noGrp="1"/>
          </p:cNvSpPr>
          <p:nvPr>
            <p:ph type="title"/>
          </p:nvPr>
        </p:nvSpPr>
        <p:spPr/>
        <p:txBody>
          <a:bodyPr/>
          <a:lstStyle/>
          <a:p>
            <a:r>
              <a:rPr lang="de-CH" dirty="0"/>
              <a:t>Der Gegenvorschlag</a:t>
            </a:r>
          </a:p>
        </p:txBody>
      </p:sp>
      <p:sp>
        <p:nvSpPr>
          <p:cNvPr id="3" name="Inhaltsplatzhalter 2">
            <a:extLst>
              <a:ext uri="{FF2B5EF4-FFF2-40B4-BE49-F238E27FC236}">
                <a16:creationId xmlns:a16="http://schemas.microsoft.com/office/drawing/2014/main" xmlns="" id="{545F95BE-D69D-AD2A-AB11-3A3C2BF8171B}"/>
              </a:ext>
            </a:extLst>
          </p:cNvPr>
          <p:cNvSpPr>
            <a:spLocks noGrp="1"/>
          </p:cNvSpPr>
          <p:nvPr>
            <p:ph idx="1"/>
          </p:nvPr>
        </p:nvSpPr>
        <p:spPr>
          <a:xfrm>
            <a:off x="2771802" y="1708160"/>
            <a:ext cx="5616550" cy="3078163"/>
          </a:xfrm>
        </p:spPr>
        <p:txBody>
          <a:bodyPr/>
          <a:lstStyle/>
          <a:p>
            <a:pPr marL="0" indent="0">
              <a:lnSpc>
                <a:spcPct val="100000"/>
              </a:lnSpc>
            </a:pPr>
            <a:r>
              <a:rPr lang="de-DE" sz="1700" b="1" dirty="0"/>
              <a:t>Änderung der Verfassung: Art. 117quater (neu)</a:t>
            </a:r>
            <a:r>
              <a:rPr lang="de-DE" sz="1700" dirty="0"/>
              <a:t/>
            </a:r>
            <a:br>
              <a:rPr lang="de-DE" sz="1700" dirty="0"/>
            </a:br>
            <a:r>
              <a:rPr lang="de-DE" sz="1700" dirty="0"/>
              <a:t>Zusammenlegung von Gemeinden</a:t>
            </a:r>
          </a:p>
          <a:p>
            <a:pPr marL="0" indent="0">
              <a:lnSpc>
                <a:spcPct val="100000"/>
              </a:lnSpc>
            </a:pPr>
            <a:r>
              <a:rPr lang="de-DE" sz="1700" dirty="0"/>
              <a:t>1 Die bestehenden Gemeinden Urnäsch, Herisau, Schwellbrunn, Hundwil, Stein, Schönengrund, Waldstatt, Teufen, Bühler, Gais, Speicher, Trogen, Rehetobel, Wald, Grub, Heiden, Wolfhalden, Lutzenberg, Walzenhausen und Reute werden zu drei bis fünf Gemeinden zusammengelegt.</a:t>
            </a:r>
          </a:p>
          <a:p>
            <a:pPr marL="0" indent="0">
              <a:lnSpc>
                <a:spcPct val="100000"/>
              </a:lnSpc>
            </a:pPr>
            <a:r>
              <a:rPr lang="de-DE" sz="1700" dirty="0"/>
              <a:t>2 Das Gesetz regelt das Nähere. Es berücksichtigt bestehende Strukturen und sorgt für eine zweckmässige Gliederung mit angemessenem Interessenausgleich.</a:t>
            </a:r>
          </a:p>
        </p:txBody>
      </p:sp>
      <p:pic>
        <p:nvPicPr>
          <p:cNvPr id="7" name="Grafik 6">
            <a:extLst>
              <a:ext uri="{FF2B5EF4-FFF2-40B4-BE49-F238E27FC236}">
                <a16:creationId xmlns:a16="http://schemas.microsoft.com/office/drawing/2014/main" xmlns="" id="{D3CBEBFB-E385-7359-7A39-94D819F86F8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67544" y="1682064"/>
            <a:ext cx="2084908" cy="2965698"/>
          </a:xfrm>
          <a:prstGeom prst="rect">
            <a:avLst/>
          </a:prstGeom>
        </p:spPr>
      </p:pic>
    </p:spTree>
    <p:extLst>
      <p:ext uri="{BB962C8B-B14F-4D97-AF65-F5344CB8AC3E}">
        <p14:creationId xmlns:p14="http://schemas.microsoft.com/office/powerpoint/2010/main" val="2135011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1F8D69A7-0139-713D-0548-0D1013C9019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7545" y="1667632"/>
            <a:ext cx="2084908" cy="2965698"/>
          </a:xfrm>
          <a:prstGeom prst="rect">
            <a:avLst/>
          </a:prstGeom>
        </p:spPr>
      </p:pic>
      <p:sp>
        <p:nvSpPr>
          <p:cNvPr id="2" name="Titel 1">
            <a:extLst>
              <a:ext uri="{FF2B5EF4-FFF2-40B4-BE49-F238E27FC236}">
                <a16:creationId xmlns:a16="http://schemas.microsoft.com/office/drawing/2014/main" xmlns="" id="{F034BB56-070E-89DB-AC29-08D3649B5590}"/>
              </a:ext>
            </a:extLst>
          </p:cNvPr>
          <p:cNvSpPr>
            <a:spLocks noGrp="1"/>
          </p:cNvSpPr>
          <p:nvPr>
            <p:ph type="title"/>
          </p:nvPr>
        </p:nvSpPr>
        <p:spPr/>
        <p:txBody>
          <a:bodyPr/>
          <a:lstStyle/>
          <a:p>
            <a:r>
              <a:rPr lang="de-CH" dirty="0"/>
              <a:t>Die Eventualvorlage</a:t>
            </a:r>
          </a:p>
        </p:txBody>
      </p:sp>
      <p:sp>
        <p:nvSpPr>
          <p:cNvPr id="3" name="Inhaltsplatzhalter 2">
            <a:extLst>
              <a:ext uri="{FF2B5EF4-FFF2-40B4-BE49-F238E27FC236}">
                <a16:creationId xmlns:a16="http://schemas.microsoft.com/office/drawing/2014/main" xmlns="" id="{545F95BE-D69D-AD2A-AB11-3A3C2BF8171B}"/>
              </a:ext>
            </a:extLst>
          </p:cNvPr>
          <p:cNvSpPr>
            <a:spLocks noGrp="1"/>
          </p:cNvSpPr>
          <p:nvPr>
            <p:ph idx="1"/>
          </p:nvPr>
        </p:nvSpPr>
        <p:spPr>
          <a:xfrm>
            <a:off x="2771802" y="1708160"/>
            <a:ext cx="5616550" cy="3078163"/>
          </a:xfrm>
        </p:spPr>
        <p:txBody>
          <a:bodyPr/>
          <a:lstStyle/>
          <a:p>
            <a:pPr marL="0" indent="0">
              <a:lnSpc>
                <a:spcPct val="100000"/>
              </a:lnSpc>
              <a:tabLst>
                <a:tab pos="9427334" algn="r"/>
              </a:tabLst>
            </a:pPr>
            <a:r>
              <a:rPr lang="de-CH" sz="1700" b="1" dirty="0">
                <a:latin typeface="Arial" panose="020B0604020202020204" pitchFamily="34" charset="0"/>
                <a:ea typeface="Times New Roman" panose="02020603050405020304" pitchFamily="18" charset="0"/>
                <a:cs typeface="Times New Roman" panose="02020603050405020304" pitchFamily="18" charset="0"/>
              </a:rPr>
              <a:t>Änderung der Verfassung: Art. 101</a:t>
            </a:r>
            <a:r>
              <a:rPr lang="de-CH" sz="1700" b="1" baseline="30000" dirty="0">
                <a:latin typeface="Arial" panose="020B0604020202020204" pitchFamily="34" charset="0"/>
                <a:ea typeface="Times New Roman" panose="02020603050405020304" pitchFamily="18" charset="0"/>
                <a:cs typeface="Times New Roman" panose="02020603050405020304" pitchFamily="18" charset="0"/>
              </a:rPr>
              <a:t>bis </a:t>
            </a:r>
            <a:r>
              <a:rPr lang="de-CH" sz="1700" b="1" dirty="0">
                <a:latin typeface="Arial" panose="020B0604020202020204" pitchFamily="34" charset="0"/>
                <a:ea typeface="Times New Roman" panose="02020603050405020304" pitchFamily="18" charset="0"/>
                <a:cs typeface="Times New Roman" panose="02020603050405020304" pitchFamily="18" charset="0"/>
              </a:rPr>
              <a:t>(neu)</a:t>
            </a:r>
            <a:br>
              <a:rPr lang="de-CH" sz="1700" b="1" dirty="0">
                <a:latin typeface="Arial" panose="020B0604020202020204" pitchFamily="34" charset="0"/>
                <a:ea typeface="Times New Roman" panose="02020603050405020304" pitchFamily="18" charset="0"/>
                <a:cs typeface="Times New Roman" panose="02020603050405020304" pitchFamily="18" charset="0"/>
              </a:rPr>
            </a:br>
            <a:r>
              <a:rPr lang="de-CH" sz="1700" dirty="0"/>
              <a:t>Bestandes- und Gebietsänderungen</a:t>
            </a:r>
          </a:p>
          <a:p>
            <a:pPr marL="0" indent="0">
              <a:lnSpc>
                <a:spcPct val="100000"/>
              </a:lnSpc>
              <a:tabLst>
                <a:tab pos="9428286" algn="r"/>
              </a:tabLst>
            </a:pPr>
            <a:r>
              <a:rPr lang="de-CH" sz="1700" dirty="0"/>
              <a:t>1 Bestandes- und Gebietsänderungen benötigen die Zustimmung der Stimmberechtigten jeder betroffenen Gemeinde.</a:t>
            </a:r>
          </a:p>
          <a:p>
            <a:pPr marL="0" indent="0">
              <a:lnSpc>
                <a:spcPct val="100000"/>
              </a:lnSpc>
              <a:tabLst>
                <a:tab pos="9428286" algn="r"/>
              </a:tabLst>
            </a:pPr>
            <a:r>
              <a:rPr lang="de-CH" sz="1700" dirty="0"/>
              <a:t>2 Der Kanton leistet administrative und finanzielle Unterstützung an Gemeinden, die sich zusammenschliessen wollen.</a:t>
            </a:r>
          </a:p>
          <a:p>
            <a:pPr marL="0" indent="0">
              <a:lnSpc>
                <a:spcPct val="100000"/>
              </a:lnSpc>
              <a:tabLst>
                <a:tab pos="269771" algn="l"/>
              </a:tabLst>
            </a:pPr>
            <a:r>
              <a:rPr lang="de-CH" sz="1700" dirty="0"/>
              <a:t>3 Das Gesetz regelt das Nähere</a:t>
            </a:r>
            <a:r>
              <a:rPr lang="de-CH" sz="1700" dirty="0">
                <a:latin typeface="Arial" panose="020B060402020202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1798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a16="http://schemas.microsoft.com/office/drawing/2014/main" xmlns="" id="{BDD27262-2924-56FD-648C-3B750D292C7D}"/>
              </a:ext>
            </a:extLst>
          </p:cNvPr>
          <p:cNvPicPr>
            <a:picLocks noChangeAspect="1"/>
          </p:cNvPicPr>
          <p:nvPr/>
        </p:nvPicPr>
        <p:blipFill rotWithShape="1">
          <a:blip r:embed="rId3"/>
          <a:srcRect t="16494" b="21888"/>
          <a:stretch/>
        </p:blipFill>
        <p:spPr>
          <a:xfrm>
            <a:off x="539750" y="1707655"/>
            <a:ext cx="6802096" cy="3153494"/>
          </a:xfrm>
          <a:prstGeom prst="rect">
            <a:avLst/>
          </a:prstGeom>
        </p:spPr>
      </p:pic>
      <p:sp>
        <p:nvSpPr>
          <p:cNvPr id="2" name="Titel 1">
            <a:extLst>
              <a:ext uri="{FF2B5EF4-FFF2-40B4-BE49-F238E27FC236}">
                <a16:creationId xmlns:a16="http://schemas.microsoft.com/office/drawing/2014/main" xmlns="" id="{A3D8F58D-B678-42DD-D249-CEFB6EA24211}"/>
              </a:ext>
            </a:extLst>
          </p:cNvPr>
          <p:cNvSpPr>
            <a:spLocks noGrp="1"/>
          </p:cNvSpPr>
          <p:nvPr>
            <p:ph type="title"/>
          </p:nvPr>
        </p:nvSpPr>
        <p:spPr/>
        <p:txBody>
          <a:bodyPr/>
          <a:lstStyle/>
          <a:p>
            <a:r>
              <a:rPr lang="de-CH" dirty="0"/>
              <a:t>Drei mögliche Abstimmungsresultate</a:t>
            </a:r>
          </a:p>
        </p:txBody>
      </p:sp>
    </p:spTree>
    <p:extLst>
      <p:ext uri="{BB962C8B-B14F-4D97-AF65-F5344CB8AC3E}">
        <p14:creationId xmlns:p14="http://schemas.microsoft.com/office/powerpoint/2010/main" val="1854207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enthält.&#10;&#10;Automatisch generierte Beschreibung">
            <a:extLst>
              <a:ext uri="{FF2B5EF4-FFF2-40B4-BE49-F238E27FC236}">
                <a16:creationId xmlns:a16="http://schemas.microsoft.com/office/drawing/2014/main" xmlns="" id="{C97635FE-E25E-0A5D-D8FB-29EFC6FF04F3}"/>
              </a:ext>
            </a:extLst>
          </p:cNvPr>
          <p:cNvPicPr>
            <a:picLocks noChangeAspect="1"/>
          </p:cNvPicPr>
          <p:nvPr/>
        </p:nvPicPr>
        <p:blipFill rotWithShape="1">
          <a:blip r:embed="rId4"/>
          <a:srcRect t="9113" b="11065"/>
          <a:stretch/>
        </p:blipFill>
        <p:spPr>
          <a:xfrm>
            <a:off x="469967" y="1536700"/>
            <a:ext cx="6432817" cy="3339306"/>
          </a:xfrm>
          <a:prstGeom prst="rect">
            <a:avLst/>
          </a:prstGeom>
        </p:spPr>
      </p:pic>
      <p:sp>
        <p:nvSpPr>
          <p:cNvPr id="2" name="Titel 1">
            <a:extLst>
              <a:ext uri="{FF2B5EF4-FFF2-40B4-BE49-F238E27FC236}">
                <a16:creationId xmlns:a16="http://schemas.microsoft.com/office/drawing/2014/main" xmlns="" id="{28047127-0904-F184-509E-D409D546E7DB}"/>
              </a:ext>
            </a:extLst>
          </p:cNvPr>
          <p:cNvSpPr>
            <a:spLocks noGrp="1"/>
          </p:cNvSpPr>
          <p:nvPr>
            <p:ph type="title"/>
          </p:nvPr>
        </p:nvSpPr>
        <p:spPr/>
        <p:txBody>
          <a:bodyPr/>
          <a:lstStyle/>
          <a:p>
            <a:r>
              <a:rPr lang="de-CH" dirty="0"/>
              <a:t>Das weitere Vorgehen</a:t>
            </a:r>
          </a:p>
        </p:txBody>
      </p:sp>
      <p:graphicFrame>
        <p:nvGraphicFramePr>
          <p:cNvPr id="7" name="Objekt 6">
            <a:extLst>
              <a:ext uri="{FF2B5EF4-FFF2-40B4-BE49-F238E27FC236}">
                <a16:creationId xmlns:a16="http://schemas.microsoft.com/office/drawing/2014/main" xmlns="" id="{AFEC3AAE-87F2-C780-8F78-E35452E5C4A3}"/>
              </a:ext>
            </a:extLst>
          </p:cNvPr>
          <p:cNvGraphicFramePr>
            <a:graphicFrameLocks noChangeAspect="1"/>
          </p:cNvGraphicFramePr>
          <p:nvPr/>
        </p:nvGraphicFramePr>
        <p:xfrm>
          <a:off x="7020272" y="2571767"/>
          <a:ext cx="1951446" cy="873887"/>
        </p:xfrm>
        <a:graphic>
          <a:graphicData uri="http://schemas.openxmlformats.org/presentationml/2006/ole">
            <mc:AlternateContent xmlns:mc="http://schemas.openxmlformats.org/markup-compatibility/2006">
              <mc:Choice xmlns:v="urn:schemas-microsoft-com:vml" Requires="v">
                <p:oleObj spid="_x0000_s1038" r:id="rId5" imgW="1307520" imgH="585000" progId="">
                  <p:embed/>
                </p:oleObj>
              </mc:Choice>
              <mc:Fallback>
                <p:oleObj r:id="rId5" imgW="1307520" imgH="585000" progId="">
                  <p:embed/>
                  <p:pic>
                    <p:nvPicPr>
                      <p:cNvPr id="0" name=""/>
                      <p:cNvPicPr/>
                      <p:nvPr/>
                    </p:nvPicPr>
                    <p:blipFill>
                      <a:blip r:embed="rId6"/>
                      <a:stretch>
                        <a:fillRect/>
                      </a:stretch>
                    </p:blipFill>
                    <p:spPr>
                      <a:xfrm>
                        <a:off x="7020272" y="2571767"/>
                        <a:ext cx="1951446" cy="873887"/>
                      </a:xfrm>
                      <a:prstGeom prst="rect">
                        <a:avLst/>
                      </a:prstGeom>
                    </p:spPr>
                  </p:pic>
                </p:oleObj>
              </mc:Fallback>
            </mc:AlternateContent>
          </a:graphicData>
        </a:graphic>
      </p:graphicFrame>
    </p:spTree>
    <p:extLst>
      <p:ext uri="{BB962C8B-B14F-4D97-AF65-F5344CB8AC3E}">
        <p14:creationId xmlns:p14="http://schemas.microsoft.com/office/powerpoint/2010/main" val="28276083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0D7D59A-AA8B-88FC-BDD3-65E923C7D826}"/>
              </a:ext>
            </a:extLst>
          </p:cNvPr>
          <p:cNvSpPr>
            <a:spLocks noGrp="1"/>
          </p:cNvSpPr>
          <p:nvPr>
            <p:ph type="title"/>
          </p:nvPr>
        </p:nvSpPr>
        <p:spPr/>
        <p:txBody>
          <a:bodyPr/>
          <a:lstStyle/>
          <a:p>
            <a:r>
              <a:rPr lang="de-CH" dirty="0"/>
              <a:t>Erklärvideo</a:t>
            </a:r>
          </a:p>
        </p:txBody>
      </p:sp>
      <p:sp>
        <p:nvSpPr>
          <p:cNvPr id="3" name="Inhaltsplatzhalter 2">
            <a:extLst>
              <a:ext uri="{FF2B5EF4-FFF2-40B4-BE49-F238E27FC236}">
                <a16:creationId xmlns:a16="http://schemas.microsoft.com/office/drawing/2014/main" xmlns="" id="{58CD04AE-E58D-7881-7598-165E25F94E22}"/>
              </a:ext>
            </a:extLst>
          </p:cNvPr>
          <p:cNvSpPr>
            <a:spLocks noGrp="1"/>
          </p:cNvSpPr>
          <p:nvPr>
            <p:ph idx="1"/>
          </p:nvPr>
        </p:nvSpPr>
        <p:spPr/>
        <p:txBody>
          <a:bodyPr/>
          <a:lstStyle/>
          <a:p>
            <a:r>
              <a:rPr lang="de-CH" i="1" dirty="0"/>
              <a:t>Einfügen</a:t>
            </a:r>
          </a:p>
        </p:txBody>
      </p:sp>
      <p:pic>
        <p:nvPicPr>
          <p:cNvPr id="4" name="def2_Video Abstimmung AR">
            <a:hlinkClick r:id="" action="ppaction://media"/>
            <a:extLst>
              <a:ext uri="{FF2B5EF4-FFF2-40B4-BE49-F238E27FC236}">
                <a16:creationId xmlns:a16="http://schemas.microsoft.com/office/drawing/2014/main" xmlns="" id="{949060D2-9360-E2D2-F43B-88EFB6017C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598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Himmel, Baum, Gebäude enthält.&#10;&#10;Automatisch generierte Beschreibung">
            <a:extLst>
              <a:ext uri="{FF2B5EF4-FFF2-40B4-BE49-F238E27FC236}">
                <a16:creationId xmlns:a16="http://schemas.microsoft.com/office/drawing/2014/main" xmlns="" id="{398C847F-5E71-1C50-0479-529650C5FC6C}"/>
              </a:ext>
            </a:extLst>
          </p:cNvPr>
          <p:cNvPicPr>
            <a:picLocks noChangeAspect="1"/>
          </p:cNvPicPr>
          <p:nvPr/>
        </p:nvPicPr>
        <p:blipFill rotWithShape="1">
          <a:blip r:embed="rId3"/>
          <a:srcRect l="30382" r="924"/>
          <a:stretch/>
        </p:blipFill>
        <p:spPr>
          <a:xfrm>
            <a:off x="5364088" y="1731045"/>
            <a:ext cx="3143606" cy="3055268"/>
          </a:xfrm>
          <a:prstGeom prst="flowChartConnector">
            <a:avLst/>
          </a:prstGeom>
        </p:spPr>
      </p:pic>
      <p:sp>
        <p:nvSpPr>
          <p:cNvPr id="3" name="Inhaltsplatzhalter 2">
            <a:extLst>
              <a:ext uri="{FF2B5EF4-FFF2-40B4-BE49-F238E27FC236}">
                <a16:creationId xmlns:a16="http://schemas.microsoft.com/office/drawing/2014/main" xmlns="" id="{9E7211F5-99CF-6EF2-E368-AFB6F769A834}"/>
              </a:ext>
            </a:extLst>
          </p:cNvPr>
          <p:cNvSpPr>
            <a:spLocks noGrp="1"/>
          </p:cNvSpPr>
          <p:nvPr>
            <p:ph idx="1"/>
          </p:nvPr>
        </p:nvSpPr>
        <p:spPr>
          <a:xfrm>
            <a:off x="539750" y="1995686"/>
            <a:ext cx="7848600" cy="2790627"/>
          </a:xfrm>
        </p:spPr>
        <p:txBody>
          <a:bodyPr/>
          <a:lstStyle/>
          <a:p>
            <a:pPr marL="0" indent="0">
              <a:spcAft>
                <a:spcPts val="600"/>
              </a:spcAft>
            </a:pPr>
            <a:r>
              <a:rPr lang="de-CH" sz="2000" b="1" dirty="0">
                <a:latin typeface="+mj-lt"/>
                <a:ea typeface="Verdana" panose="020B0604030504040204" pitchFamily="34" charset="0"/>
                <a:cs typeface="Times New Roman" panose="02020603050405020304" pitchFamily="18" charset="0"/>
              </a:rPr>
              <a:t>Gemeinsam </a:t>
            </a:r>
            <a:br>
              <a:rPr lang="de-CH" sz="2000" b="1" dirty="0">
                <a:latin typeface="+mj-lt"/>
                <a:ea typeface="Verdana" panose="020B0604030504040204" pitchFamily="34" charset="0"/>
                <a:cs typeface="Times New Roman" panose="02020603050405020304" pitchFamily="18" charset="0"/>
              </a:rPr>
            </a:br>
            <a:r>
              <a:rPr lang="de-CH" sz="2000" b="1" dirty="0">
                <a:latin typeface="+mj-lt"/>
                <a:ea typeface="Verdana" panose="020B0604030504040204" pitchFamily="34" charset="0"/>
                <a:cs typeface="Times New Roman" panose="02020603050405020304" pitchFamily="18" charset="0"/>
              </a:rPr>
              <a:t>aus einer Position der Stärke handeln</a:t>
            </a:r>
          </a:p>
          <a:p>
            <a:pPr marL="0" indent="0">
              <a:spcAft>
                <a:spcPts val="600"/>
              </a:spcAft>
            </a:pPr>
            <a:endParaRPr lang="de-CH" sz="2000" b="1" dirty="0">
              <a:latin typeface="+mj-lt"/>
              <a:ea typeface="Verdana" panose="020B0604030504040204" pitchFamily="34" charset="0"/>
              <a:cs typeface="Times New Roman" panose="02020603050405020304" pitchFamily="18" charset="0"/>
            </a:endParaRPr>
          </a:p>
          <a:p>
            <a:pPr marL="0" indent="0">
              <a:spcAft>
                <a:spcPts val="600"/>
              </a:spcAft>
            </a:pPr>
            <a:r>
              <a:rPr lang="de-CH" sz="2000" dirty="0">
                <a:latin typeface="+mj-lt"/>
                <a:ea typeface="Verdana" panose="020B0604030504040204" pitchFamily="34" charset="0"/>
                <a:cs typeface="Times New Roman" panose="02020603050405020304" pitchFamily="18" charset="0"/>
              </a:rPr>
              <a:t>Starke Gemeinden</a:t>
            </a:r>
            <a:br>
              <a:rPr lang="de-CH" sz="2000" dirty="0">
                <a:latin typeface="+mj-lt"/>
                <a:ea typeface="Verdana" panose="020B0604030504040204" pitchFamily="34" charset="0"/>
                <a:cs typeface="Times New Roman" panose="02020603050405020304" pitchFamily="18" charset="0"/>
              </a:rPr>
            </a:br>
            <a:r>
              <a:rPr lang="de-CH" sz="2000" dirty="0">
                <a:latin typeface="+mj-lt"/>
                <a:ea typeface="Verdana" panose="020B0604030504040204" pitchFamily="34" charset="0"/>
                <a:cs typeface="Times New Roman" panose="02020603050405020304" pitchFamily="18" charset="0"/>
              </a:rPr>
              <a:t>zum Wohle der Bevölkerung</a:t>
            </a:r>
            <a:endParaRPr lang="de-CH" sz="2800" dirty="0">
              <a:latin typeface="+mj-lt"/>
            </a:endParaRPr>
          </a:p>
        </p:txBody>
      </p:sp>
      <p:sp>
        <p:nvSpPr>
          <p:cNvPr id="2" name="Titel 1">
            <a:extLst>
              <a:ext uri="{FF2B5EF4-FFF2-40B4-BE49-F238E27FC236}">
                <a16:creationId xmlns:a16="http://schemas.microsoft.com/office/drawing/2014/main" xmlns="" id="{A9423A80-43C9-4222-C99B-D53FCD543FF8}"/>
              </a:ext>
            </a:extLst>
          </p:cNvPr>
          <p:cNvSpPr>
            <a:spLocks noGrp="1"/>
          </p:cNvSpPr>
          <p:nvPr>
            <p:ph type="title"/>
          </p:nvPr>
        </p:nvSpPr>
        <p:spPr>
          <a:xfrm>
            <a:off x="539750" y="985064"/>
            <a:ext cx="7848600" cy="553998"/>
          </a:xfrm>
        </p:spPr>
        <p:txBody>
          <a:bodyPr/>
          <a:lstStyle/>
          <a:p>
            <a:r>
              <a:rPr lang="de-CH" dirty="0"/>
              <a:t>Was spricht für den Gegenvorschlag?</a:t>
            </a:r>
          </a:p>
        </p:txBody>
      </p:sp>
    </p:spTree>
    <p:extLst>
      <p:ext uri="{BB962C8B-B14F-4D97-AF65-F5344CB8AC3E}">
        <p14:creationId xmlns:p14="http://schemas.microsoft.com/office/powerpoint/2010/main" val="4021406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61" y="380703"/>
            <a:ext cx="7247359" cy="972108"/>
          </a:xfrm>
        </p:spPr>
        <p:txBody>
          <a:bodyPr>
            <a:normAutofit fontScale="90000"/>
          </a:bodyPr>
          <a:lstStyle/>
          <a:p>
            <a:r>
              <a:rPr lang="de-CH" sz="4900" b="1" dirty="0">
                <a:solidFill>
                  <a:srgbClr val="0070C0"/>
                </a:solidFill>
                <a:latin typeface="+mn-lt"/>
              </a:rPr>
              <a:t>Programm heute Teil 1</a:t>
            </a:r>
            <a:r>
              <a:rPr lang="de-CH" sz="6000" b="1" dirty="0">
                <a:solidFill>
                  <a:srgbClr val="0070C0"/>
                </a:solidFill>
                <a:latin typeface="+mn-lt"/>
              </a:rPr>
              <a:t/>
            </a:r>
            <a:br>
              <a:rPr lang="de-CH" sz="6000" b="1" dirty="0">
                <a:solidFill>
                  <a:srgbClr val="0070C0"/>
                </a:solidFill>
                <a:latin typeface="+mn-lt"/>
              </a:rPr>
            </a:br>
            <a:endParaRPr lang="de-CH" sz="6000" b="1" dirty="0">
              <a:solidFill>
                <a:srgbClr val="00B050"/>
              </a:solidFill>
              <a:latin typeface="+mn-lt"/>
            </a:endParaRPr>
          </a:p>
        </p:txBody>
      </p:sp>
      <p:sp>
        <p:nvSpPr>
          <p:cNvPr id="9" name="Textfeld 8"/>
          <p:cNvSpPr txBox="1"/>
          <p:nvPr/>
        </p:nvSpPr>
        <p:spPr>
          <a:xfrm>
            <a:off x="887016" y="789575"/>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62" y="987574"/>
            <a:ext cx="770485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F:\IG_Wald_Photos\Signet\Logo_bla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682" y="3939902"/>
            <a:ext cx="1080195" cy="927678"/>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p:cNvSpPr>
            <a:spLocks noGrp="1"/>
          </p:cNvSpPr>
          <p:nvPr>
            <p:ph type="dt" sz="half" idx="10"/>
          </p:nvPr>
        </p:nvSpPr>
        <p:spPr/>
        <p:txBody>
          <a:bodyPr/>
          <a:lstStyle/>
          <a:p>
            <a:fld id="{8EEDD811-770C-4A62-A4D8-9002F84E1469}" type="datetime1">
              <a:rPr lang="de-CH" smtClean="0"/>
              <a:t>17.09.2023</a:t>
            </a:fld>
            <a:endParaRPr lang="de-CH"/>
          </a:p>
        </p:txBody>
      </p:sp>
      <p:sp>
        <p:nvSpPr>
          <p:cNvPr id="8" name="Fußzeilenplatzhalter 7"/>
          <p:cNvSpPr>
            <a:spLocks noGrp="1"/>
          </p:cNvSpPr>
          <p:nvPr>
            <p:ph type="ftr" sz="quarter" idx="11"/>
          </p:nvPr>
        </p:nvSpPr>
        <p:spPr/>
        <p:txBody>
          <a:bodyPr/>
          <a:lstStyle/>
          <a:p>
            <a:r>
              <a:rPr lang="de-CH" smtClean="0"/>
              <a:t>Gemeindefusionen - alles klar</a:t>
            </a:r>
            <a:endParaRPr lang="de-CH"/>
          </a:p>
        </p:txBody>
      </p:sp>
    </p:spTree>
    <p:extLst>
      <p:ext uri="{BB962C8B-B14F-4D97-AF65-F5344CB8AC3E}">
        <p14:creationId xmlns:p14="http://schemas.microsoft.com/office/powerpoint/2010/main" val="459176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Luftfotografie, Haus, Baum enthält.&#10;&#10;Automatisch generierte Beschreibung">
            <a:extLst>
              <a:ext uri="{FF2B5EF4-FFF2-40B4-BE49-F238E27FC236}">
                <a16:creationId xmlns:a16="http://schemas.microsoft.com/office/drawing/2014/main" xmlns="" id="{FBD4A126-D398-4B46-E874-317663FD0C4A}"/>
              </a:ext>
            </a:extLst>
          </p:cNvPr>
          <p:cNvPicPr>
            <a:picLocks noChangeAspect="1"/>
          </p:cNvPicPr>
          <p:nvPr/>
        </p:nvPicPr>
        <p:blipFill rotWithShape="1">
          <a:blip r:embed="rId3"/>
          <a:srcRect l="6944" r="26254"/>
          <a:stretch/>
        </p:blipFill>
        <p:spPr>
          <a:xfrm>
            <a:off x="467544" y="1673605"/>
            <a:ext cx="3024336" cy="3018736"/>
          </a:xfrm>
          <a:prstGeom prst="flowChartConnector">
            <a:avLst/>
          </a:prstGeom>
        </p:spPr>
      </p:pic>
      <p:sp>
        <p:nvSpPr>
          <p:cNvPr id="3" name="Inhaltsplatzhalter 2">
            <a:extLst>
              <a:ext uri="{FF2B5EF4-FFF2-40B4-BE49-F238E27FC236}">
                <a16:creationId xmlns:a16="http://schemas.microsoft.com/office/drawing/2014/main" xmlns="" id="{9E7211F5-99CF-6EF2-E368-AFB6F769A834}"/>
              </a:ext>
            </a:extLst>
          </p:cNvPr>
          <p:cNvSpPr>
            <a:spLocks noGrp="1"/>
          </p:cNvSpPr>
          <p:nvPr>
            <p:ph idx="1"/>
          </p:nvPr>
        </p:nvSpPr>
        <p:spPr>
          <a:xfrm>
            <a:off x="3851922" y="2067695"/>
            <a:ext cx="4968478" cy="2790627"/>
          </a:xfrm>
        </p:spPr>
        <p:txBody>
          <a:bodyPr/>
          <a:lstStyle/>
          <a:p>
            <a:pPr marL="0" indent="0">
              <a:spcAft>
                <a:spcPts val="600"/>
              </a:spcAft>
            </a:pPr>
            <a:r>
              <a:rPr lang="de-CH" sz="2000" b="1" dirty="0">
                <a:latin typeface="+mj-lt"/>
                <a:ea typeface="Verdana" panose="020B0604030504040204" pitchFamily="34" charset="0"/>
                <a:cs typeface="Times New Roman" panose="02020603050405020304" pitchFamily="18" charset="0"/>
              </a:rPr>
              <a:t>Gemeinsam </a:t>
            </a:r>
            <a:br>
              <a:rPr lang="de-CH" sz="2000" b="1" dirty="0">
                <a:latin typeface="+mj-lt"/>
                <a:ea typeface="Verdana" panose="020B0604030504040204" pitchFamily="34" charset="0"/>
                <a:cs typeface="Times New Roman" panose="02020603050405020304" pitchFamily="18" charset="0"/>
              </a:rPr>
            </a:br>
            <a:r>
              <a:rPr lang="de-CH" sz="2000" b="1" dirty="0">
                <a:latin typeface="+mj-lt"/>
                <a:ea typeface="Verdana" panose="020B0604030504040204" pitchFamily="34" charset="0"/>
                <a:cs typeface="Times New Roman" panose="02020603050405020304" pitchFamily="18" charset="0"/>
              </a:rPr>
              <a:t>aus einer Position der Stärke handeln</a:t>
            </a:r>
          </a:p>
          <a:p>
            <a:pPr marL="0" indent="0">
              <a:spcAft>
                <a:spcPts val="600"/>
              </a:spcAft>
            </a:pPr>
            <a:endParaRPr lang="de-CH" sz="2000" b="1" dirty="0">
              <a:latin typeface="+mj-lt"/>
              <a:ea typeface="Verdana" panose="020B0604030504040204" pitchFamily="34" charset="0"/>
              <a:cs typeface="Times New Roman" panose="02020603050405020304" pitchFamily="18" charset="0"/>
            </a:endParaRPr>
          </a:p>
          <a:p>
            <a:pPr marL="0" indent="0">
              <a:spcAft>
                <a:spcPts val="600"/>
              </a:spcAft>
            </a:pPr>
            <a:r>
              <a:rPr lang="de-CH" sz="2000" dirty="0">
                <a:latin typeface="+mj-lt"/>
                <a:ea typeface="Verdana" panose="020B0604030504040204" pitchFamily="34" charset="0"/>
                <a:cs typeface="Times New Roman" panose="02020603050405020304" pitchFamily="18" charset="0"/>
              </a:rPr>
              <a:t>Starke Position</a:t>
            </a:r>
          </a:p>
          <a:p>
            <a:pPr marL="0" indent="0">
              <a:spcAft>
                <a:spcPts val="600"/>
              </a:spcAft>
            </a:pPr>
            <a:r>
              <a:rPr lang="de-CH" sz="2000" dirty="0">
                <a:latin typeface="+mj-lt"/>
                <a:ea typeface="Verdana" panose="020B0604030504040204" pitchFamily="34" charset="0"/>
                <a:cs typeface="Times New Roman" panose="02020603050405020304" pitchFamily="18" charset="0"/>
              </a:rPr>
              <a:t>für einfachere und demokratischere Strukturen</a:t>
            </a:r>
          </a:p>
        </p:txBody>
      </p:sp>
      <p:sp>
        <p:nvSpPr>
          <p:cNvPr id="2" name="Titel 1">
            <a:extLst>
              <a:ext uri="{FF2B5EF4-FFF2-40B4-BE49-F238E27FC236}">
                <a16:creationId xmlns:a16="http://schemas.microsoft.com/office/drawing/2014/main" xmlns="" id="{A9423A80-43C9-4222-C99B-D53FCD543FF8}"/>
              </a:ext>
            </a:extLst>
          </p:cNvPr>
          <p:cNvSpPr>
            <a:spLocks noGrp="1"/>
          </p:cNvSpPr>
          <p:nvPr>
            <p:ph type="title"/>
          </p:nvPr>
        </p:nvSpPr>
        <p:spPr>
          <a:xfrm>
            <a:off x="539750" y="985064"/>
            <a:ext cx="7848600" cy="553998"/>
          </a:xfrm>
        </p:spPr>
        <p:txBody>
          <a:bodyPr/>
          <a:lstStyle/>
          <a:p>
            <a:r>
              <a:rPr lang="de-CH" dirty="0"/>
              <a:t>Was spricht für den Gegenvorschlag?</a:t>
            </a:r>
          </a:p>
        </p:txBody>
      </p:sp>
    </p:spTree>
    <p:extLst>
      <p:ext uri="{BB962C8B-B14F-4D97-AF65-F5344CB8AC3E}">
        <p14:creationId xmlns:p14="http://schemas.microsoft.com/office/powerpoint/2010/main" val="8831481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Natur, Himmel, Schnee enthält.&#10;&#10;Automatisch generierte Beschreibung">
            <a:extLst>
              <a:ext uri="{FF2B5EF4-FFF2-40B4-BE49-F238E27FC236}">
                <a16:creationId xmlns:a16="http://schemas.microsoft.com/office/drawing/2014/main" xmlns="" id="{3668BD16-DDF2-9EE2-38AE-EC19842B0454}"/>
              </a:ext>
            </a:extLst>
          </p:cNvPr>
          <p:cNvPicPr>
            <a:picLocks noChangeAspect="1"/>
          </p:cNvPicPr>
          <p:nvPr/>
        </p:nvPicPr>
        <p:blipFill rotWithShape="1">
          <a:blip r:embed="rId3"/>
          <a:srcRect l="24326" r="9409"/>
          <a:stretch/>
        </p:blipFill>
        <p:spPr>
          <a:xfrm>
            <a:off x="5508105" y="1653331"/>
            <a:ext cx="3214798" cy="3234248"/>
          </a:xfrm>
          <a:prstGeom prst="flowChartConnector">
            <a:avLst/>
          </a:prstGeom>
        </p:spPr>
      </p:pic>
      <p:sp>
        <p:nvSpPr>
          <p:cNvPr id="3" name="Inhaltsplatzhalter 2">
            <a:extLst>
              <a:ext uri="{FF2B5EF4-FFF2-40B4-BE49-F238E27FC236}">
                <a16:creationId xmlns:a16="http://schemas.microsoft.com/office/drawing/2014/main" xmlns="" id="{9E7211F5-99CF-6EF2-E368-AFB6F769A834}"/>
              </a:ext>
            </a:extLst>
          </p:cNvPr>
          <p:cNvSpPr>
            <a:spLocks noGrp="1"/>
          </p:cNvSpPr>
          <p:nvPr>
            <p:ph idx="1"/>
          </p:nvPr>
        </p:nvSpPr>
        <p:spPr>
          <a:xfrm>
            <a:off x="539750" y="1995686"/>
            <a:ext cx="4752330" cy="2790627"/>
          </a:xfrm>
        </p:spPr>
        <p:txBody>
          <a:bodyPr/>
          <a:lstStyle/>
          <a:p>
            <a:pPr marL="0" indent="0">
              <a:spcAft>
                <a:spcPts val="600"/>
              </a:spcAft>
            </a:pPr>
            <a:r>
              <a:rPr lang="de-CH" sz="2000" b="1" dirty="0">
                <a:latin typeface="+mj-lt"/>
                <a:ea typeface="Verdana" panose="020B0604030504040204" pitchFamily="34" charset="0"/>
                <a:cs typeface="Times New Roman" panose="02020603050405020304" pitchFamily="18" charset="0"/>
              </a:rPr>
              <a:t>Gemeinsam </a:t>
            </a:r>
            <a:br>
              <a:rPr lang="de-CH" sz="2000" b="1" dirty="0">
                <a:latin typeface="+mj-lt"/>
                <a:ea typeface="Verdana" panose="020B0604030504040204" pitchFamily="34" charset="0"/>
                <a:cs typeface="Times New Roman" panose="02020603050405020304" pitchFamily="18" charset="0"/>
              </a:rPr>
            </a:br>
            <a:r>
              <a:rPr lang="de-CH" sz="2000" b="1" dirty="0">
                <a:latin typeface="+mj-lt"/>
                <a:ea typeface="Verdana" panose="020B0604030504040204" pitchFamily="34" charset="0"/>
                <a:cs typeface="Times New Roman" panose="02020603050405020304" pitchFamily="18" charset="0"/>
              </a:rPr>
              <a:t>aus einer Position der Stärke handeln</a:t>
            </a:r>
          </a:p>
          <a:p>
            <a:pPr marL="0" indent="0">
              <a:spcAft>
                <a:spcPts val="600"/>
              </a:spcAft>
            </a:pPr>
            <a:endParaRPr lang="de-CH" sz="2000" b="1" dirty="0">
              <a:latin typeface="+mj-lt"/>
              <a:ea typeface="Verdana" panose="020B0604030504040204" pitchFamily="34" charset="0"/>
              <a:cs typeface="Times New Roman" panose="02020603050405020304" pitchFamily="18" charset="0"/>
            </a:endParaRPr>
          </a:p>
          <a:p>
            <a:pPr marL="0" indent="0">
              <a:spcAft>
                <a:spcPts val="600"/>
              </a:spcAft>
            </a:pPr>
            <a:r>
              <a:rPr lang="de-CH" sz="2000" dirty="0">
                <a:latin typeface="+mj-lt"/>
                <a:ea typeface="Verdana" panose="020B0604030504040204" pitchFamily="34" charset="0"/>
                <a:cs typeface="Times New Roman" panose="02020603050405020304" pitchFamily="18" charset="0"/>
              </a:rPr>
              <a:t>Starke Zukunft</a:t>
            </a:r>
          </a:p>
          <a:p>
            <a:pPr marL="0" indent="0">
              <a:spcAft>
                <a:spcPts val="600"/>
              </a:spcAft>
            </a:pPr>
            <a:r>
              <a:rPr lang="de-CH" sz="2000" dirty="0">
                <a:latin typeface="+mj-lt"/>
                <a:ea typeface="Verdana" panose="020B0604030504040204" pitchFamily="34" charset="0"/>
                <a:cs typeface="Times New Roman" panose="02020603050405020304" pitchFamily="18" charset="0"/>
              </a:rPr>
              <a:t>für attraktivere Gemeindegebiete</a:t>
            </a:r>
          </a:p>
        </p:txBody>
      </p:sp>
      <p:sp>
        <p:nvSpPr>
          <p:cNvPr id="2" name="Titel 1">
            <a:extLst>
              <a:ext uri="{FF2B5EF4-FFF2-40B4-BE49-F238E27FC236}">
                <a16:creationId xmlns:a16="http://schemas.microsoft.com/office/drawing/2014/main" xmlns="" id="{A9423A80-43C9-4222-C99B-D53FCD543FF8}"/>
              </a:ext>
            </a:extLst>
          </p:cNvPr>
          <p:cNvSpPr>
            <a:spLocks noGrp="1"/>
          </p:cNvSpPr>
          <p:nvPr>
            <p:ph type="title"/>
          </p:nvPr>
        </p:nvSpPr>
        <p:spPr>
          <a:xfrm>
            <a:off x="539750" y="985064"/>
            <a:ext cx="7848600" cy="553998"/>
          </a:xfrm>
        </p:spPr>
        <p:txBody>
          <a:bodyPr/>
          <a:lstStyle/>
          <a:p>
            <a:r>
              <a:rPr lang="de-CH" dirty="0"/>
              <a:t>Was spricht für den Gegenvorschlag?</a:t>
            </a:r>
          </a:p>
        </p:txBody>
      </p:sp>
    </p:spTree>
    <p:extLst>
      <p:ext uri="{BB962C8B-B14F-4D97-AF65-F5344CB8AC3E}">
        <p14:creationId xmlns:p14="http://schemas.microsoft.com/office/powerpoint/2010/main" val="24960000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Himmel, Person, Kleidung enthält.&#10;&#10;Automatisch generierte Beschreibung">
            <a:extLst>
              <a:ext uri="{FF2B5EF4-FFF2-40B4-BE49-F238E27FC236}">
                <a16:creationId xmlns:a16="http://schemas.microsoft.com/office/drawing/2014/main" xmlns="" id="{E3D3207B-FFF6-7274-A3F6-7E0B60114949}"/>
              </a:ext>
            </a:extLst>
          </p:cNvPr>
          <p:cNvPicPr>
            <a:picLocks noChangeAspect="1"/>
          </p:cNvPicPr>
          <p:nvPr/>
        </p:nvPicPr>
        <p:blipFill rotWithShape="1">
          <a:blip r:embed="rId3"/>
          <a:srcRect l="29403" r="27473"/>
          <a:stretch/>
        </p:blipFill>
        <p:spPr>
          <a:xfrm>
            <a:off x="444027" y="1587354"/>
            <a:ext cx="3168352" cy="3073488"/>
          </a:xfrm>
          <a:prstGeom prst="flowChartConnector">
            <a:avLst/>
          </a:prstGeom>
        </p:spPr>
      </p:pic>
      <p:sp>
        <p:nvSpPr>
          <p:cNvPr id="3" name="Inhaltsplatzhalter 2">
            <a:extLst>
              <a:ext uri="{FF2B5EF4-FFF2-40B4-BE49-F238E27FC236}">
                <a16:creationId xmlns:a16="http://schemas.microsoft.com/office/drawing/2014/main" xmlns="" id="{9E7211F5-99CF-6EF2-E368-AFB6F769A834}"/>
              </a:ext>
            </a:extLst>
          </p:cNvPr>
          <p:cNvSpPr>
            <a:spLocks noGrp="1"/>
          </p:cNvSpPr>
          <p:nvPr>
            <p:ph idx="1"/>
          </p:nvPr>
        </p:nvSpPr>
        <p:spPr>
          <a:xfrm>
            <a:off x="4211962" y="1995686"/>
            <a:ext cx="4824338" cy="2790627"/>
          </a:xfrm>
        </p:spPr>
        <p:txBody>
          <a:bodyPr/>
          <a:lstStyle/>
          <a:p>
            <a:pPr marL="0" indent="0">
              <a:spcAft>
                <a:spcPts val="600"/>
              </a:spcAft>
            </a:pPr>
            <a:r>
              <a:rPr lang="de-CH" sz="2000" b="1" dirty="0">
                <a:latin typeface="+mj-lt"/>
                <a:ea typeface="Verdana" panose="020B0604030504040204" pitchFamily="34" charset="0"/>
                <a:cs typeface="Times New Roman" panose="02020603050405020304" pitchFamily="18" charset="0"/>
              </a:rPr>
              <a:t>Gemeinsam </a:t>
            </a:r>
            <a:br>
              <a:rPr lang="de-CH" sz="2000" b="1" dirty="0">
                <a:latin typeface="+mj-lt"/>
                <a:ea typeface="Verdana" panose="020B0604030504040204" pitchFamily="34" charset="0"/>
                <a:cs typeface="Times New Roman" panose="02020603050405020304" pitchFamily="18" charset="0"/>
              </a:rPr>
            </a:br>
            <a:r>
              <a:rPr lang="de-CH" sz="2000" b="1" dirty="0">
                <a:latin typeface="+mj-lt"/>
                <a:ea typeface="Verdana" panose="020B0604030504040204" pitchFamily="34" charset="0"/>
                <a:cs typeface="Times New Roman" panose="02020603050405020304" pitchFamily="18" charset="0"/>
              </a:rPr>
              <a:t>aus einer Position der Stärke handeln</a:t>
            </a:r>
          </a:p>
          <a:p>
            <a:pPr marL="0" indent="0">
              <a:spcAft>
                <a:spcPts val="600"/>
              </a:spcAft>
            </a:pPr>
            <a:endParaRPr lang="de-CH" sz="2000" b="1" dirty="0">
              <a:latin typeface="+mj-lt"/>
              <a:ea typeface="Verdana" panose="020B0604030504040204" pitchFamily="34" charset="0"/>
              <a:cs typeface="Times New Roman" panose="02020603050405020304" pitchFamily="18" charset="0"/>
            </a:endParaRPr>
          </a:p>
          <a:p>
            <a:pPr marL="0" indent="0">
              <a:spcAft>
                <a:spcPts val="600"/>
              </a:spcAft>
            </a:pPr>
            <a:r>
              <a:rPr lang="de-CH" sz="2000" dirty="0">
                <a:latin typeface="+mj-lt"/>
                <a:ea typeface="Verdana" panose="020B0604030504040204" pitchFamily="34" charset="0"/>
                <a:cs typeface="Times New Roman" panose="02020603050405020304" pitchFamily="18" charset="0"/>
              </a:rPr>
              <a:t>Starkes Dorfleben</a:t>
            </a:r>
          </a:p>
          <a:p>
            <a:pPr marL="0" indent="0">
              <a:spcAft>
                <a:spcPts val="600"/>
              </a:spcAft>
            </a:pPr>
            <a:r>
              <a:rPr lang="de-CH" sz="2000" dirty="0">
                <a:latin typeface="+mj-lt"/>
                <a:ea typeface="Verdana" panose="020B0604030504040204" pitchFamily="34" charset="0"/>
                <a:cs typeface="Times New Roman" panose="02020603050405020304" pitchFamily="18" charset="0"/>
              </a:rPr>
              <a:t>für unsere Gemeinschaft</a:t>
            </a:r>
            <a:endParaRPr lang="de-CH" sz="1800" dirty="0">
              <a:latin typeface="+mj-lt"/>
              <a:ea typeface="Verdana" panose="020B060403050404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xmlns="" id="{A9423A80-43C9-4222-C99B-D53FCD543FF8}"/>
              </a:ext>
            </a:extLst>
          </p:cNvPr>
          <p:cNvSpPr>
            <a:spLocks noGrp="1"/>
          </p:cNvSpPr>
          <p:nvPr>
            <p:ph type="title"/>
          </p:nvPr>
        </p:nvSpPr>
        <p:spPr>
          <a:xfrm>
            <a:off x="539750" y="985064"/>
            <a:ext cx="7848600" cy="553998"/>
          </a:xfrm>
        </p:spPr>
        <p:txBody>
          <a:bodyPr/>
          <a:lstStyle/>
          <a:p>
            <a:r>
              <a:rPr lang="de-CH" dirty="0"/>
              <a:t>Was spricht für den Gegenvorschlag?</a:t>
            </a:r>
          </a:p>
        </p:txBody>
      </p:sp>
    </p:spTree>
    <p:extLst>
      <p:ext uri="{BB962C8B-B14F-4D97-AF65-F5344CB8AC3E}">
        <p14:creationId xmlns:p14="http://schemas.microsoft.com/office/powerpoint/2010/main" val="36612931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Baum, Gras, Landschaft enthält.&#10;&#10;Automatisch generierte Beschreibung">
            <a:extLst>
              <a:ext uri="{FF2B5EF4-FFF2-40B4-BE49-F238E27FC236}">
                <a16:creationId xmlns:a16="http://schemas.microsoft.com/office/drawing/2014/main" xmlns="" id="{A82179E2-56A8-3CC3-14D7-A8F029543C59}"/>
              </a:ext>
            </a:extLst>
          </p:cNvPr>
          <p:cNvPicPr>
            <a:picLocks noChangeAspect="1"/>
          </p:cNvPicPr>
          <p:nvPr/>
        </p:nvPicPr>
        <p:blipFill rotWithShape="1">
          <a:blip r:embed="rId3"/>
          <a:srcRect t="30800" b="3566"/>
          <a:stretch/>
        </p:blipFill>
        <p:spPr>
          <a:xfrm>
            <a:off x="4985990" y="1559284"/>
            <a:ext cx="3429000" cy="3375896"/>
          </a:xfrm>
          <a:prstGeom prst="flowChartConnector">
            <a:avLst/>
          </a:prstGeom>
        </p:spPr>
      </p:pic>
      <p:sp>
        <p:nvSpPr>
          <p:cNvPr id="2" name="Titel 1">
            <a:extLst>
              <a:ext uri="{FF2B5EF4-FFF2-40B4-BE49-F238E27FC236}">
                <a16:creationId xmlns:a16="http://schemas.microsoft.com/office/drawing/2014/main" xmlns="" id="{727ECB01-A113-F60F-9EB3-BDCA36C614CA}"/>
              </a:ext>
            </a:extLst>
          </p:cNvPr>
          <p:cNvSpPr>
            <a:spLocks noGrp="1"/>
          </p:cNvSpPr>
          <p:nvPr>
            <p:ph type="title"/>
          </p:nvPr>
        </p:nvSpPr>
        <p:spPr/>
        <p:txBody>
          <a:bodyPr/>
          <a:lstStyle/>
          <a:p>
            <a:r>
              <a:rPr lang="de-CH" dirty="0"/>
              <a:t>Was spricht für die Eventualvorlage?</a:t>
            </a:r>
          </a:p>
        </p:txBody>
      </p:sp>
      <p:sp>
        <p:nvSpPr>
          <p:cNvPr id="3" name="Inhaltsplatzhalter 2">
            <a:extLst>
              <a:ext uri="{FF2B5EF4-FFF2-40B4-BE49-F238E27FC236}">
                <a16:creationId xmlns:a16="http://schemas.microsoft.com/office/drawing/2014/main" xmlns="" id="{A148593E-F30D-1410-34B4-23785E9F67CE}"/>
              </a:ext>
            </a:extLst>
          </p:cNvPr>
          <p:cNvSpPr>
            <a:spLocks noGrp="1"/>
          </p:cNvSpPr>
          <p:nvPr>
            <p:ph idx="1"/>
          </p:nvPr>
        </p:nvSpPr>
        <p:spPr/>
        <p:txBody>
          <a:bodyPr/>
          <a:lstStyle/>
          <a:p>
            <a:pPr marL="0" indent="0">
              <a:spcAft>
                <a:spcPts val="600"/>
              </a:spcAft>
            </a:pPr>
            <a:endParaRPr lang="de-DE" sz="1800" dirty="0">
              <a:latin typeface="+mj-lt"/>
              <a:ea typeface="Verdana" panose="020B0604030504040204" pitchFamily="34" charset="0"/>
              <a:cs typeface="Times New Roman" panose="02020603050405020304" pitchFamily="18" charset="0"/>
            </a:endParaRPr>
          </a:p>
          <a:p>
            <a:pPr marL="0" indent="0">
              <a:spcAft>
                <a:spcPts val="600"/>
              </a:spcAft>
            </a:pPr>
            <a:endParaRPr lang="de-DE" sz="1800" dirty="0">
              <a:latin typeface="+mj-lt"/>
              <a:ea typeface="Verdana" panose="020B0604030504040204" pitchFamily="34" charset="0"/>
              <a:cs typeface="Times New Roman" panose="02020603050405020304" pitchFamily="18" charset="0"/>
            </a:endParaRPr>
          </a:p>
          <a:p>
            <a:pPr marL="0" indent="0">
              <a:spcAft>
                <a:spcPts val="600"/>
              </a:spcAft>
            </a:pPr>
            <a:r>
              <a:rPr lang="de-DE" sz="2000" dirty="0">
                <a:latin typeface="+mj-lt"/>
                <a:ea typeface="Verdana" panose="020B0604030504040204" pitchFamily="34" charset="0"/>
                <a:cs typeface="Times New Roman" panose="02020603050405020304" pitchFamily="18" charset="0"/>
              </a:rPr>
              <a:t>Zweckmässig unterstützen</a:t>
            </a:r>
            <a:endParaRPr lang="de-CH" sz="2000" dirty="0">
              <a:latin typeface="+mj-lt"/>
              <a:ea typeface="Verdana" panose="020B0604030504040204" pitchFamily="34" charset="0"/>
              <a:cs typeface="Times New Roman" panose="02020603050405020304" pitchFamily="18" charset="0"/>
            </a:endParaRPr>
          </a:p>
          <a:p>
            <a:pPr marL="0" indent="0">
              <a:spcAft>
                <a:spcPts val="600"/>
              </a:spcAft>
            </a:pPr>
            <a:r>
              <a:rPr lang="de-DE" sz="2000" dirty="0">
                <a:latin typeface="+mj-lt"/>
                <a:ea typeface="Verdana" panose="020B0604030504040204" pitchFamily="34" charset="0"/>
                <a:cs typeface="Times New Roman" panose="02020603050405020304" pitchFamily="18" charset="0"/>
              </a:rPr>
              <a:t>Sanft entwickeln</a:t>
            </a:r>
          </a:p>
        </p:txBody>
      </p:sp>
    </p:spTree>
    <p:extLst>
      <p:ext uri="{BB962C8B-B14F-4D97-AF65-F5344CB8AC3E}">
        <p14:creationId xmlns:p14="http://schemas.microsoft.com/office/powerpoint/2010/main" val="25819576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27ECB01-A113-F60F-9EB3-BDCA36C614CA}"/>
              </a:ext>
            </a:extLst>
          </p:cNvPr>
          <p:cNvSpPr>
            <a:spLocks noGrp="1"/>
          </p:cNvSpPr>
          <p:nvPr>
            <p:ph type="title"/>
          </p:nvPr>
        </p:nvSpPr>
        <p:spPr/>
        <p:txBody>
          <a:bodyPr/>
          <a:lstStyle/>
          <a:p>
            <a:r>
              <a:rPr lang="de-CH" dirty="0"/>
              <a:t>Was spricht für die Eventualvorlage?</a:t>
            </a:r>
          </a:p>
        </p:txBody>
      </p:sp>
      <p:sp>
        <p:nvSpPr>
          <p:cNvPr id="3" name="Inhaltsplatzhalter 2">
            <a:extLst>
              <a:ext uri="{FF2B5EF4-FFF2-40B4-BE49-F238E27FC236}">
                <a16:creationId xmlns:a16="http://schemas.microsoft.com/office/drawing/2014/main" xmlns="" id="{A148593E-F30D-1410-34B4-23785E9F67CE}"/>
              </a:ext>
            </a:extLst>
          </p:cNvPr>
          <p:cNvSpPr>
            <a:spLocks noGrp="1"/>
          </p:cNvSpPr>
          <p:nvPr>
            <p:ph idx="1"/>
          </p:nvPr>
        </p:nvSpPr>
        <p:spPr>
          <a:xfrm>
            <a:off x="4568056" y="1851677"/>
            <a:ext cx="7848600" cy="3078163"/>
          </a:xfrm>
        </p:spPr>
        <p:txBody>
          <a:bodyPr/>
          <a:lstStyle/>
          <a:p>
            <a:pPr marL="0" indent="0">
              <a:spcAft>
                <a:spcPts val="600"/>
              </a:spcAft>
            </a:pPr>
            <a:endParaRPr lang="de-DE" sz="2000" dirty="0">
              <a:latin typeface="+mj-lt"/>
              <a:ea typeface="Verdana" panose="020B0604030504040204" pitchFamily="34" charset="0"/>
              <a:cs typeface="Times New Roman" panose="02020603050405020304" pitchFamily="18" charset="0"/>
            </a:endParaRPr>
          </a:p>
          <a:p>
            <a:pPr marL="0" indent="0">
              <a:spcAft>
                <a:spcPts val="600"/>
              </a:spcAft>
            </a:pPr>
            <a:endParaRPr lang="de-DE" sz="2000" dirty="0">
              <a:latin typeface="+mj-lt"/>
              <a:ea typeface="Verdana" panose="020B0604030504040204" pitchFamily="34" charset="0"/>
              <a:cs typeface="Times New Roman" panose="02020603050405020304" pitchFamily="18" charset="0"/>
            </a:endParaRPr>
          </a:p>
          <a:p>
            <a:pPr marL="0" indent="0">
              <a:spcAft>
                <a:spcPts val="600"/>
              </a:spcAft>
            </a:pPr>
            <a:r>
              <a:rPr lang="de-DE" sz="2000" dirty="0">
                <a:latin typeface="+mj-lt"/>
                <a:ea typeface="Verdana" panose="020B0604030504040204" pitchFamily="34" charset="0"/>
                <a:cs typeface="Times New Roman" panose="02020603050405020304" pitchFamily="18" charset="0"/>
              </a:rPr>
              <a:t>Einfacher ermöglichen</a:t>
            </a:r>
          </a:p>
          <a:p>
            <a:pPr marL="0" indent="0">
              <a:spcAft>
                <a:spcPts val="600"/>
              </a:spcAft>
            </a:pPr>
            <a:r>
              <a:rPr lang="de-DE" sz="2000" dirty="0">
                <a:latin typeface="+mj-lt"/>
                <a:ea typeface="Verdana" panose="020B0604030504040204" pitchFamily="34" charset="0"/>
                <a:cs typeface="Times New Roman" panose="02020603050405020304" pitchFamily="18" charset="0"/>
              </a:rPr>
              <a:t>Lokal verantworten</a:t>
            </a:r>
          </a:p>
          <a:p>
            <a:endParaRPr lang="de-CH" dirty="0"/>
          </a:p>
        </p:txBody>
      </p:sp>
      <p:pic>
        <p:nvPicPr>
          <p:cNvPr id="7" name="Grafik 6" descr="Ein Bild, das Gras, draußen, Baum, Himmel enthält.&#10;&#10;Automatisch generierte Beschreibung">
            <a:extLst>
              <a:ext uri="{FF2B5EF4-FFF2-40B4-BE49-F238E27FC236}">
                <a16:creationId xmlns:a16="http://schemas.microsoft.com/office/drawing/2014/main" xmlns="" id="{F6812620-F277-13BB-C15B-F1BECDE2D3B0}"/>
              </a:ext>
            </a:extLst>
          </p:cNvPr>
          <p:cNvPicPr>
            <a:picLocks noChangeAspect="1"/>
          </p:cNvPicPr>
          <p:nvPr/>
        </p:nvPicPr>
        <p:blipFill rotWithShape="1">
          <a:blip r:embed="rId3"/>
          <a:srcRect t="12600" b="22000"/>
          <a:stretch/>
        </p:blipFill>
        <p:spPr>
          <a:xfrm>
            <a:off x="533389" y="1544867"/>
            <a:ext cx="3322269" cy="3259135"/>
          </a:xfrm>
          <a:prstGeom prst="flowChartConnector">
            <a:avLst/>
          </a:prstGeom>
        </p:spPr>
      </p:pic>
    </p:spTree>
    <p:extLst>
      <p:ext uri="{BB962C8B-B14F-4D97-AF65-F5344CB8AC3E}">
        <p14:creationId xmlns:p14="http://schemas.microsoft.com/office/powerpoint/2010/main" val="40846443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708065"/>
            <a:ext cx="7848600" cy="1107996"/>
          </a:xfrm>
        </p:spPr>
        <p:txBody>
          <a:bodyPr/>
          <a:lstStyle/>
          <a:p>
            <a:r>
              <a:rPr lang="de-CH" dirty="0" smtClean="0"/>
              <a:t>Regierungsrat </a:t>
            </a:r>
            <a:r>
              <a:rPr lang="de-CH" dirty="0"/>
              <a:t>empfiehlt Gegenvorschlag</a:t>
            </a:r>
          </a:p>
        </p:txBody>
      </p:sp>
      <p:sp>
        <p:nvSpPr>
          <p:cNvPr id="3" name="Inhaltsplatzhalter 2"/>
          <p:cNvSpPr>
            <a:spLocks noGrp="1"/>
          </p:cNvSpPr>
          <p:nvPr>
            <p:ph idx="1"/>
          </p:nvPr>
        </p:nvSpPr>
        <p:spPr>
          <a:xfrm>
            <a:off x="528315" y="1995687"/>
            <a:ext cx="7848600" cy="1872208"/>
          </a:xfrm>
        </p:spPr>
        <p:txBody>
          <a:bodyPr/>
          <a:lstStyle/>
          <a:p>
            <a:pPr>
              <a:buFont typeface="Arial" panose="020B0604020202020204" pitchFamily="34" charset="0"/>
              <a:buChar char="•"/>
            </a:pPr>
            <a:r>
              <a:rPr lang="de-CH" dirty="0"/>
              <a:t>Veränderungen notwendig</a:t>
            </a:r>
          </a:p>
          <a:p>
            <a:pPr>
              <a:buFont typeface="Arial" panose="020B0604020202020204" pitchFamily="34" charset="0"/>
              <a:buChar char="•"/>
            </a:pPr>
            <a:r>
              <a:rPr lang="de-CH" dirty="0"/>
              <a:t>Jetzt Kräfte bündeln und aus einer Position der Stärke handeln</a:t>
            </a:r>
          </a:p>
          <a:p>
            <a:pPr>
              <a:buFont typeface="Arial" panose="020B0604020202020204" pitchFamily="34" charset="0"/>
              <a:buChar char="•"/>
            </a:pPr>
            <a:r>
              <a:rPr lang="de-CH" dirty="0"/>
              <a:t>Auf aktuelle und künftige Herausforderungen reagieren</a:t>
            </a:r>
          </a:p>
        </p:txBody>
      </p:sp>
    </p:spTree>
    <p:extLst>
      <p:ext uri="{BB962C8B-B14F-4D97-AF65-F5344CB8AC3E}">
        <p14:creationId xmlns:p14="http://schemas.microsoft.com/office/powerpoint/2010/main" val="41729228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Herausforderungen der Gemeinden</a:t>
            </a:r>
          </a:p>
        </p:txBody>
      </p:sp>
      <p:sp>
        <p:nvSpPr>
          <p:cNvPr id="3" name="Inhaltsplatzhalter 2"/>
          <p:cNvSpPr>
            <a:spLocks noGrp="1"/>
          </p:cNvSpPr>
          <p:nvPr>
            <p:ph idx="1"/>
          </p:nvPr>
        </p:nvSpPr>
        <p:spPr>
          <a:xfrm>
            <a:off x="539750" y="1995686"/>
            <a:ext cx="7848600" cy="2447776"/>
          </a:xfrm>
        </p:spPr>
        <p:txBody>
          <a:bodyPr/>
          <a:lstStyle/>
          <a:p>
            <a:pPr>
              <a:buFont typeface="Arial" panose="020B0604020202020204" pitchFamily="34" charset="0"/>
              <a:buChar char="•"/>
            </a:pPr>
            <a:r>
              <a:rPr lang="de-CH" dirty="0"/>
              <a:t>Gemeinden haben immer komplexere Aufgaben</a:t>
            </a:r>
          </a:p>
          <a:p>
            <a:pPr>
              <a:buFont typeface="Arial" panose="020B0604020202020204" pitchFamily="34" charset="0"/>
              <a:buChar char="•"/>
            </a:pPr>
            <a:r>
              <a:rPr lang="de-CH" dirty="0"/>
              <a:t>Immer mehr Kompetenzen nötig</a:t>
            </a:r>
          </a:p>
          <a:p>
            <a:pPr>
              <a:buFont typeface="Arial" panose="020B0604020202020204" pitchFamily="34" charset="0"/>
              <a:buChar char="•"/>
            </a:pPr>
            <a:r>
              <a:rPr lang="de-CH" dirty="0"/>
              <a:t>Fachkräfte und politisches Personal knapp</a:t>
            </a:r>
          </a:p>
          <a:p>
            <a:pPr>
              <a:buFont typeface="Arial" panose="020B0604020202020204" pitchFamily="34" charset="0"/>
              <a:buChar char="•"/>
            </a:pPr>
            <a:r>
              <a:rPr lang="de-CH" dirty="0"/>
              <a:t>Aus einer Position der Stärke handeln</a:t>
            </a:r>
          </a:p>
        </p:txBody>
      </p:sp>
    </p:spTree>
    <p:extLst>
      <p:ext uri="{BB962C8B-B14F-4D97-AF65-F5344CB8AC3E}">
        <p14:creationId xmlns:p14="http://schemas.microsoft.com/office/powerpoint/2010/main" val="18399948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Position stärken</a:t>
            </a:r>
          </a:p>
        </p:txBody>
      </p:sp>
      <p:sp>
        <p:nvSpPr>
          <p:cNvPr id="3" name="Inhaltsplatzhalter 2"/>
          <p:cNvSpPr>
            <a:spLocks noGrp="1"/>
          </p:cNvSpPr>
          <p:nvPr>
            <p:ph idx="1"/>
          </p:nvPr>
        </p:nvSpPr>
        <p:spPr>
          <a:xfrm>
            <a:off x="539750" y="1995686"/>
            <a:ext cx="7848600" cy="2447776"/>
          </a:xfrm>
        </p:spPr>
        <p:txBody>
          <a:bodyPr/>
          <a:lstStyle/>
          <a:p>
            <a:pPr>
              <a:buFont typeface="Arial" panose="020B0604020202020204" pitchFamily="34" charset="0"/>
              <a:buChar char="•"/>
            </a:pPr>
            <a:r>
              <a:rPr lang="de-CH" dirty="0"/>
              <a:t>Gemeinden auf Augenhöhe mit </a:t>
            </a:r>
            <a:r>
              <a:rPr lang="de-CH" dirty="0" smtClean="0"/>
              <a:t>Kantons- und Regierungsrat</a:t>
            </a:r>
            <a:endParaRPr lang="de-CH" dirty="0"/>
          </a:p>
          <a:p>
            <a:pPr>
              <a:buFont typeface="Arial" panose="020B0604020202020204" pitchFamily="34" charset="0"/>
              <a:buChar char="•"/>
            </a:pPr>
            <a:r>
              <a:rPr lang="de-CH" dirty="0"/>
              <a:t>Kompetenzen bleiben bei den Gemeinden</a:t>
            </a:r>
          </a:p>
          <a:p>
            <a:pPr>
              <a:buFont typeface="Arial" panose="020B0604020202020204" pitchFamily="34" charset="0"/>
              <a:buChar char="•"/>
            </a:pPr>
            <a:r>
              <a:rPr lang="de-CH" dirty="0"/>
              <a:t>Neue Gemeinden sind autonom und stark</a:t>
            </a:r>
          </a:p>
        </p:txBody>
      </p:sp>
    </p:spTree>
    <p:extLst>
      <p:ext uri="{BB962C8B-B14F-4D97-AF65-F5344CB8AC3E}">
        <p14:creationId xmlns:p14="http://schemas.microsoft.com/office/powerpoint/2010/main" val="39642925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4C20C1E-619E-1579-56CE-CC76C98B30DD}"/>
              </a:ext>
            </a:extLst>
          </p:cNvPr>
          <p:cNvSpPr>
            <a:spLocks noGrp="1"/>
          </p:cNvSpPr>
          <p:nvPr>
            <p:ph type="title"/>
          </p:nvPr>
        </p:nvSpPr>
        <p:spPr/>
        <p:txBody>
          <a:bodyPr/>
          <a:lstStyle/>
          <a:p>
            <a:r>
              <a:rPr lang="de-CH" dirty="0"/>
              <a:t>Gemeinden stärken</a:t>
            </a:r>
          </a:p>
        </p:txBody>
      </p:sp>
      <p:pic>
        <p:nvPicPr>
          <p:cNvPr id="5" name="Grafik 4">
            <a:extLst>
              <a:ext uri="{FF2B5EF4-FFF2-40B4-BE49-F238E27FC236}">
                <a16:creationId xmlns:a16="http://schemas.microsoft.com/office/drawing/2014/main" xmlns="" id="{A67CC5E3-6264-F960-FC3E-7B4F24EC993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68755" y="3035362"/>
            <a:ext cx="1838325" cy="1171575"/>
          </a:xfrm>
          <a:prstGeom prst="rect">
            <a:avLst/>
          </a:prstGeom>
        </p:spPr>
      </p:pic>
      <p:pic>
        <p:nvPicPr>
          <p:cNvPr id="7" name="Grafik 6">
            <a:extLst>
              <a:ext uri="{FF2B5EF4-FFF2-40B4-BE49-F238E27FC236}">
                <a16:creationId xmlns:a16="http://schemas.microsoft.com/office/drawing/2014/main" xmlns="" id="{955F6812-EB2D-1794-6DEF-EFDB0BCC9E1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19753" y="1732490"/>
            <a:ext cx="3644309" cy="2727573"/>
          </a:xfrm>
          <a:prstGeom prst="rect">
            <a:avLst/>
          </a:prstGeom>
        </p:spPr>
      </p:pic>
      <p:pic>
        <p:nvPicPr>
          <p:cNvPr id="12" name="Inhaltsplatzhalter 11">
            <a:extLst>
              <a:ext uri="{FF2B5EF4-FFF2-40B4-BE49-F238E27FC236}">
                <a16:creationId xmlns:a16="http://schemas.microsoft.com/office/drawing/2014/main" xmlns="" id="{78109421-DDC2-6BAE-E442-68D5783E7D7E}"/>
              </a:ext>
            </a:extLst>
          </p:cNvPr>
          <p:cNvPicPr>
            <a:picLocks noGrp="1" noChangeAspect="1"/>
          </p:cNvPicPr>
          <p:nvPr>
            <p:ph idx="1"/>
          </p:nvPr>
        </p:nvPicPr>
        <p:blipFill>
          <a:blip r:embed="rId6">
            <a:extLst>
              <a:ext uri="{96DAC541-7B7A-43D3-8B79-37D633B846F1}">
                <asvg:svgBlip xmlns="" xmlns:asvg="http://schemas.microsoft.com/office/drawing/2016/SVG/main" r:embed="rId7"/>
              </a:ext>
            </a:extLst>
          </a:blip>
          <a:stretch>
            <a:fillRect/>
          </a:stretch>
        </p:blipFill>
        <p:spPr>
          <a:xfrm>
            <a:off x="5339220" y="1557203"/>
            <a:ext cx="3266238" cy="3078163"/>
          </a:xfrm>
        </p:spPr>
      </p:pic>
    </p:spTree>
    <p:extLst>
      <p:ext uri="{BB962C8B-B14F-4D97-AF65-F5344CB8AC3E}">
        <p14:creationId xmlns:p14="http://schemas.microsoft.com/office/powerpoint/2010/main" val="38006822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Unsere Identität bleibt</a:t>
            </a:r>
          </a:p>
        </p:txBody>
      </p:sp>
      <p:pic>
        <p:nvPicPr>
          <p:cNvPr id="4" name="Grafik 3" descr="Silvesterchlausen">
            <a:extLst>
              <a:ext uri="{FF2B5EF4-FFF2-40B4-BE49-F238E27FC236}">
                <a16:creationId xmlns:a16="http://schemas.microsoft.com/office/drawing/2014/main" xmlns="" id="{3871D499-CE9B-5907-AE73-F3E5A5FDF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00" r="16700"/>
          <a:stretch/>
        </p:blipFill>
        <p:spPr bwMode="auto">
          <a:xfrm>
            <a:off x="451126" y="1717137"/>
            <a:ext cx="2976904" cy="2976904"/>
          </a:xfrm>
          <a:prstGeom prst="flowChartConnector">
            <a:avLst/>
          </a:prstGeom>
          <a:noFill/>
          <a:ln>
            <a:noFill/>
          </a:ln>
          <a:extLst>
            <a:ext uri="{53640926-AAD7-44D8-BBD7-CCE9431645EC}">
              <a14:shadowObscured xmlns:a14="http://schemas.microsoft.com/office/drawing/2010/main"/>
            </a:ext>
          </a:extLst>
        </p:spPr>
      </p:pic>
      <p:pic>
        <p:nvPicPr>
          <p:cNvPr id="7" name="Inhaltsplatzhalter 6" descr="Ein Bild, das draußen, Säugetier, Gras, Himmel enthält.&#10;&#10;Automatisch generierte Beschreibung">
            <a:extLst>
              <a:ext uri="{FF2B5EF4-FFF2-40B4-BE49-F238E27FC236}">
                <a16:creationId xmlns:a16="http://schemas.microsoft.com/office/drawing/2014/main" xmlns="" id="{963EF5F2-F647-9210-5A50-1755D2B41933}"/>
              </a:ext>
            </a:extLst>
          </p:cNvPr>
          <p:cNvPicPr>
            <a:picLocks noGrp="1" noChangeAspect="1"/>
          </p:cNvPicPr>
          <p:nvPr>
            <p:ph idx="1"/>
          </p:nvPr>
        </p:nvPicPr>
        <p:blipFill rotWithShape="1">
          <a:blip r:embed="rId4"/>
          <a:srcRect l="14897" r="17145"/>
          <a:stretch/>
        </p:blipFill>
        <p:spPr>
          <a:xfrm>
            <a:off x="2928180" y="1723210"/>
            <a:ext cx="3071166" cy="2993216"/>
          </a:xfrm>
          <a:prstGeom prst="flowChartConnector">
            <a:avLst/>
          </a:prstGeom>
        </p:spPr>
      </p:pic>
      <p:pic>
        <p:nvPicPr>
          <p:cNvPr id="9" name="Grafik 8" descr="Ein Bild, das draußen, Zug, Fahrzeug, Landfahrzeug enthält.&#10;&#10;Automatisch generierte Beschreibung">
            <a:extLst>
              <a:ext uri="{FF2B5EF4-FFF2-40B4-BE49-F238E27FC236}">
                <a16:creationId xmlns:a16="http://schemas.microsoft.com/office/drawing/2014/main" xmlns="" id="{067B5553-6CE5-D551-D260-2D8F7C8E2236}"/>
              </a:ext>
            </a:extLst>
          </p:cNvPr>
          <p:cNvPicPr>
            <a:picLocks noChangeAspect="1"/>
          </p:cNvPicPr>
          <p:nvPr/>
        </p:nvPicPr>
        <p:blipFill rotWithShape="1">
          <a:blip r:embed="rId5"/>
          <a:srcRect l="33667"/>
          <a:stretch/>
        </p:blipFill>
        <p:spPr>
          <a:xfrm>
            <a:off x="5391698" y="1740347"/>
            <a:ext cx="2977479" cy="2998392"/>
          </a:xfrm>
          <a:prstGeom prst="flowChartConnector">
            <a:avLst/>
          </a:prstGeom>
        </p:spPr>
      </p:pic>
    </p:spTree>
    <p:extLst>
      <p:ext uri="{BB962C8B-B14F-4D97-AF65-F5344CB8AC3E}">
        <p14:creationId xmlns:p14="http://schemas.microsoft.com/office/powerpoint/2010/main" val="2409293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32" y="987574"/>
            <a:ext cx="7560840" cy="364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395539" y="380703"/>
            <a:ext cx="7319367" cy="972108"/>
          </a:xfrm>
        </p:spPr>
        <p:txBody>
          <a:bodyPr>
            <a:normAutofit fontScale="90000"/>
          </a:bodyPr>
          <a:lstStyle/>
          <a:p>
            <a:r>
              <a:rPr lang="de-CH" sz="4900" b="1" dirty="0">
                <a:solidFill>
                  <a:srgbClr val="0070C0"/>
                </a:solidFill>
                <a:latin typeface="+mn-lt"/>
              </a:rPr>
              <a:t>Programm heute Teil 2</a:t>
            </a:r>
            <a:r>
              <a:rPr lang="de-CH" sz="6000" b="1" dirty="0">
                <a:solidFill>
                  <a:srgbClr val="0070C0"/>
                </a:solidFill>
                <a:latin typeface="+mn-lt"/>
              </a:rPr>
              <a:t/>
            </a:r>
            <a:br>
              <a:rPr lang="de-CH" sz="6000" b="1" dirty="0">
                <a:solidFill>
                  <a:srgbClr val="0070C0"/>
                </a:solidFill>
                <a:latin typeface="+mn-lt"/>
              </a:rPr>
            </a:br>
            <a:endParaRPr lang="de-CH" sz="6000" b="1" dirty="0">
              <a:solidFill>
                <a:srgbClr val="00B050"/>
              </a:solidFill>
              <a:latin typeface="+mn-lt"/>
            </a:endParaRPr>
          </a:p>
        </p:txBody>
      </p:sp>
      <p:sp>
        <p:nvSpPr>
          <p:cNvPr id="9" name="Textfeld 8"/>
          <p:cNvSpPr txBox="1"/>
          <p:nvPr/>
        </p:nvSpPr>
        <p:spPr>
          <a:xfrm>
            <a:off x="887016" y="789575"/>
            <a:ext cx="6624736" cy="830997"/>
          </a:xfrm>
          <a:prstGeom prst="rect">
            <a:avLst/>
          </a:prstGeom>
          <a:noFill/>
        </p:spPr>
        <p:txBody>
          <a:bodyPr wrap="square" lIns="91406" tIns="45703" rIns="91406" bIns="45703" rtlCol="0">
            <a:spAutoFit/>
          </a:bodyPr>
          <a:lstStyle/>
          <a:p>
            <a:r>
              <a:rPr lang="de-CH" sz="2800" b="1" dirty="0">
                <a:solidFill>
                  <a:srgbClr val="00B050"/>
                </a:solidFill>
              </a:rPr>
              <a:t/>
            </a:r>
            <a:br>
              <a:rPr lang="de-CH" sz="2800" b="1" dirty="0">
                <a:solidFill>
                  <a:srgbClr val="00B050"/>
                </a:solidFill>
              </a:rPr>
            </a:br>
            <a:endParaRPr lang="de-CH" sz="2000" b="1" dirty="0">
              <a:solidFill>
                <a:srgbClr val="00B050"/>
              </a:solidFill>
            </a:endParaRPr>
          </a:p>
        </p:txBody>
      </p:sp>
      <p:pic>
        <p:nvPicPr>
          <p:cNvPr id="4100" name="Picture 4" descr="F:\IG_Wald_Photos\Signet\Logo_bla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8332" y="3939902"/>
            <a:ext cx="1080195" cy="981684"/>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p:cNvSpPr>
            <a:spLocks noGrp="1"/>
          </p:cNvSpPr>
          <p:nvPr>
            <p:ph type="dt" sz="half" idx="10"/>
          </p:nvPr>
        </p:nvSpPr>
        <p:spPr/>
        <p:txBody>
          <a:bodyPr/>
          <a:lstStyle/>
          <a:p>
            <a:fld id="{6FDF33FC-1418-40E3-BBCC-EEF631EE26FB}" type="datetime1">
              <a:rPr lang="de-CH" smtClean="0"/>
              <a:t>17.09.2023</a:t>
            </a:fld>
            <a:endParaRPr lang="de-CH"/>
          </a:p>
        </p:txBody>
      </p:sp>
      <p:sp>
        <p:nvSpPr>
          <p:cNvPr id="8" name="Fußzeilenplatzhalter 7"/>
          <p:cNvSpPr>
            <a:spLocks noGrp="1"/>
          </p:cNvSpPr>
          <p:nvPr>
            <p:ph type="ftr" sz="quarter" idx="11"/>
          </p:nvPr>
        </p:nvSpPr>
        <p:spPr/>
        <p:txBody>
          <a:bodyPr/>
          <a:lstStyle/>
          <a:p>
            <a:r>
              <a:rPr lang="de-CH" smtClean="0"/>
              <a:t>Gemeindefusionen - alles klar</a:t>
            </a:r>
            <a:endParaRPr lang="de-CH"/>
          </a:p>
        </p:txBody>
      </p:sp>
    </p:spTree>
    <p:extLst>
      <p:ext uri="{BB962C8B-B14F-4D97-AF65-F5344CB8AC3E}">
        <p14:creationId xmlns:p14="http://schemas.microsoft.com/office/powerpoint/2010/main" val="38879026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771555"/>
            <a:ext cx="7848600" cy="549275"/>
          </a:xfrm>
        </p:spPr>
        <p:txBody>
          <a:bodyPr/>
          <a:lstStyle/>
          <a:p>
            <a:r>
              <a:rPr lang="de-CH" dirty="0"/>
              <a:t>Unsere Identität bleibt</a:t>
            </a:r>
          </a:p>
        </p:txBody>
      </p:sp>
      <p:sp>
        <p:nvSpPr>
          <p:cNvPr id="5" name="Inhaltsplatzhalter 4">
            <a:extLst>
              <a:ext uri="{FF2B5EF4-FFF2-40B4-BE49-F238E27FC236}">
                <a16:creationId xmlns:a16="http://schemas.microsoft.com/office/drawing/2014/main" xmlns="" id="{D2A08AC6-11E6-C072-8AE5-06D550DFB8B5}"/>
              </a:ext>
            </a:extLst>
          </p:cNvPr>
          <p:cNvSpPr>
            <a:spLocks noGrp="1"/>
          </p:cNvSpPr>
          <p:nvPr>
            <p:ph sz="half" idx="1"/>
          </p:nvPr>
        </p:nvSpPr>
        <p:spPr>
          <a:xfrm>
            <a:off x="539552" y="1437956"/>
            <a:ext cx="3848100" cy="3078163"/>
          </a:xfrm>
        </p:spPr>
        <p:txBody>
          <a:bodyPr/>
          <a:lstStyle/>
          <a:p>
            <a:pPr marL="0" indent="0">
              <a:lnSpc>
                <a:spcPct val="107000"/>
              </a:lnSpc>
              <a:spcAft>
                <a:spcPts val="800"/>
              </a:spcAft>
            </a:pPr>
            <a:r>
              <a:rPr lang="de-CH" sz="1800" kern="100" dirty="0">
                <a:latin typeface="Calibri" panose="020F0502020204030204" pitchFamily="34" charset="0"/>
                <a:ea typeface="Calibri" panose="020F0502020204030204" pitchFamily="34" charset="0"/>
                <a:cs typeface="Times New Roman" panose="02020603050405020304" pitchFamily="18" charset="0"/>
              </a:rPr>
              <a:t>9055 Bühler</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9056 Gais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9035 Grub</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9410 Heiden</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9100 Herisau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9112 Schachen</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9064 Hundwil</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9426 Lutzenberg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9405 Wienacht-Tobel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9038 Rehetobel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9411 Reute (AR)		</a:t>
            </a:r>
          </a:p>
        </p:txBody>
      </p:sp>
      <p:sp>
        <p:nvSpPr>
          <p:cNvPr id="6" name="Inhaltsplatzhalter 5">
            <a:extLst>
              <a:ext uri="{FF2B5EF4-FFF2-40B4-BE49-F238E27FC236}">
                <a16:creationId xmlns:a16="http://schemas.microsoft.com/office/drawing/2014/main" xmlns="" id="{4C7F8546-915D-D8B6-A616-92B5C91BA6FC}"/>
              </a:ext>
            </a:extLst>
          </p:cNvPr>
          <p:cNvSpPr>
            <a:spLocks noGrp="1"/>
          </p:cNvSpPr>
          <p:nvPr>
            <p:ph sz="half" idx="2"/>
          </p:nvPr>
        </p:nvSpPr>
        <p:spPr>
          <a:xfrm>
            <a:off x="4540052" y="1437956"/>
            <a:ext cx="3848100" cy="3078163"/>
          </a:xfrm>
        </p:spPr>
        <p:txBody>
          <a:bodyPr/>
          <a:lstStyle/>
          <a:p>
            <a:pPr marL="0" indent="0">
              <a:lnSpc>
                <a:spcPct val="107000"/>
              </a:lnSpc>
              <a:spcAft>
                <a:spcPts val="800"/>
              </a:spcAft>
            </a:pPr>
            <a:r>
              <a:rPr lang="de-CH" sz="1800" kern="100" dirty="0">
                <a:latin typeface="Calibri" panose="020F0502020204030204" pitchFamily="34" charset="0"/>
                <a:ea typeface="Calibri" panose="020F0502020204030204" pitchFamily="34" charset="0"/>
                <a:cs typeface="Times New Roman" panose="02020603050405020304" pitchFamily="18" charset="0"/>
              </a:rPr>
              <a:t>9103 Schwellbrunn</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dirty="0">
                <a:latin typeface="Calibri" panose="020F0502020204030204" pitchFamily="34" charset="0"/>
                <a:ea typeface="Calibri" panose="020F0502020204030204" pitchFamily="34" charset="0"/>
                <a:cs typeface="Times New Roman" panose="02020603050405020304" pitchFamily="18" charset="0"/>
              </a:rPr>
              <a:t>9105 Schönengrund</a:t>
            </a:r>
            <a:br>
              <a:rPr lang="de-CH" sz="18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9042 Speicher</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9037 Speicherschwendi</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9063 Stein (AR)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9053 Teufen</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9043 Trogen		</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9107 Urnäsch</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9044 Wald (AR)</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9104 Waldstatt</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kern="100" dirty="0">
                <a:latin typeface="Calibri" panose="020F0502020204030204" pitchFamily="34" charset="0"/>
                <a:ea typeface="Calibri" panose="020F0502020204030204" pitchFamily="34" charset="0"/>
                <a:cs typeface="Times New Roman" panose="02020603050405020304" pitchFamily="18" charset="0"/>
              </a:rPr>
              <a:t>9428 Walzenhausen</a:t>
            </a:r>
            <a:br>
              <a:rPr lang="de-CH" sz="1800" kern="100" dirty="0">
                <a:latin typeface="Calibri" panose="020F0502020204030204" pitchFamily="34" charset="0"/>
                <a:ea typeface="Calibri" panose="020F0502020204030204" pitchFamily="34" charset="0"/>
                <a:cs typeface="Times New Roman" panose="02020603050405020304" pitchFamily="18" charset="0"/>
              </a:rPr>
            </a:br>
            <a:r>
              <a:rPr lang="de-CH" sz="1800" dirty="0">
                <a:latin typeface="Calibri" panose="020F0502020204030204" pitchFamily="34" charset="0"/>
                <a:ea typeface="Calibri" panose="020F0502020204030204" pitchFamily="34" charset="0"/>
                <a:cs typeface="Times New Roman" panose="02020603050405020304" pitchFamily="18" charset="0"/>
              </a:rPr>
              <a:t>9427 Wolfhalden	</a:t>
            </a:r>
            <a:endParaRPr lang="de-CH" dirty="0"/>
          </a:p>
        </p:txBody>
      </p:sp>
    </p:spTree>
    <p:extLst>
      <p:ext uri="{BB962C8B-B14F-4D97-AF65-F5344CB8AC3E}">
        <p14:creationId xmlns:p14="http://schemas.microsoft.com/office/powerpoint/2010/main" val="42141285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Unsere Identität bleibt</a:t>
            </a:r>
          </a:p>
        </p:txBody>
      </p:sp>
      <p:pic>
        <p:nvPicPr>
          <p:cNvPr id="5" name="Grafik 4">
            <a:extLst>
              <a:ext uri="{FF2B5EF4-FFF2-40B4-BE49-F238E27FC236}">
                <a16:creationId xmlns:a16="http://schemas.microsoft.com/office/drawing/2014/main" xmlns="" id="{4F4DF2DE-5773-4A43-925B-9E221852C489}"/>
              </a:ext>
            </a:extLst>
          </p:cNvPr>
          <p:cNvPicPr>
            <a:picLocks noChangeAspect="1"/>
          </p:cNvPicPr>
          <p:nvPr/>
        </p:nvPicPr>
        <p:blipFill>
          <a:blip r:embed="rId3"/>
          <a:stretch>
            <a:fillRect/>
          </a:stretch>
        </p:blipFill>
        <p:spPr>
          <a:xfrm>
            <a:off x="539750" y="2128242"/>
            <a:ext cx="8280722" cy="1950359"/>
          </a:xfrm>
          <a:prstGeom prst="rect">
            <a:avLst/>
          </a:prstGeom>
        </p:spPr>
      </p:pic>
    </p:spTree>
    <p:extLst>
      <p:ext uri="{BB962C8B-B14F-4D97-AF65-F5344CB8AC3E}">
        <p14:creationId xmlns:p14="http://schemas.microsoft.com/office/powerpoint/2010/main" val="7148493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a16="http://schemas.microsoft.com/office/drawing/2014/main" xmlns="" id="{BDD27262-2924-56FD-648C-3B750D292C7D}"/>
              </a:ext>
            </a:extLst>
          </p:cNvPr>
          <p:cNvPicPr>
            <a:picLocks noChangeAspect="1"/>
          </p:cNvPicPr>
          <p:nvPr/>
        </p:nvPicPr>
        <p:blipFill rotWithShape="1">
          <a:blip r:embed="rId3"/>
          <a:srcRect t="16494" b="21888"/>
          <a:stretch/>
        </p:blipFill>
        <p:spPr>
          <a:xfrm>
            <a:off x="539750" y="1707655"/>
            <a:ext cx="6802096" cy="3153494"/>
          </a:xfrm>
          <a:prstGeom prst="rect">
            <a:avLst/>
          </a:prstGeom>
        </p:spPr>
      </p:pic>
      <p:sp>
        <p:nvSpPr>
          <p:cNvPr id="2" name="Titel 1">
            <a:extLst>
              <a:ext uri="{FF2B5EF4-FFF2-40B4-BE49-F238E27FC236}">
                <a16:creationId xmlns:a16="http://schemas.microsoft.com/office/drawing/2014/main" xmlns="" id="{A3D8F58D-B678-42DD-D249-CEFB6EA24211}"/>
              </a:ext>
            </a:extLst>
          </p:cNvPr>
          <p:cNvSpPr>
            <a:spLocks noGrp="1"/>
          </p:cNvSpPr>
          <p:nvPr>
            <p:ph type="title"/>
          </p:nvPr>
        </p:nvSpPr>
        <p:spPr/>
        <p:txBody>
          <a:bodyPr/>
          <a:lstStyle/>
          <a:p>
            <a:r>
              <a:rPr lang="de-CH" dirty="0"/>
              <a:t>Drei mögliche Abstimmungsresultate</a:t>
            </a:r>
          </a:p>
        </p:txBody>
      </p:sp>
    </p:spTree>
    <p:extLst>
      <p:ext uri="{BB962C8B-B14F-4D97-AF65-F5344CB8AC3E}">
        <p14:creationId xmlns:p14="http://schemas.microsoft.com/office/powerpoint/2010/main" val="1423167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enthält.&#10;&#10;Automatisch generierte Beschreibung">
            <a:extLst>
              <a:ext uri="{FF2B5EF4-FFF2-40B4-BE49-F238E27FC236}">
                <a16:creationId xmlns:a16="http://schemas.microsoft.com/office/drawing/2014/main" xmlns="" id="{C97635FE-E25E-0A5D-D8FB-29EFC6FF04F3}"/>
              </a:ext>
            </a:extLst>
          </p:cNvPr>
          <p:cNvPicPr>
            <a:picLocks noChangeAspect="1"/>
          </p:cNvPicPr>
          <p:nvPr/>
        </p:nvPicPr>
        <p:blipFill rotWithShape="1">
          <a:blip r:embed="rId4"/>
          <a:srcRect t="9113" b="11065"/>
          <a:stretch/>
        </p:blipFill>
        <p:spPr>
          <a:xfrm>
            <a:off x="469967" y="1536700"/>
            <a:ext cx="6432817" cy="3339306"/>
          </a:xfrm>
          <a:prstGeom prst="rect">
            <a:avLst/>
          </a:prstGeom>
        </p:spPr>
      </p:pic>
      <p:sp>
        <p:nvSpPr>
          <p:cNvPr id="2" name="Titel 1">
            <a:extLst>
              <a:ext uri="{FF2B5EF4-FFF2-40B4-BE49-F238E27FC236}">
                <a16:creationId xmlns:a16="http://schemas.microsoft.com/office/drawing/2014/main" xmlns="" id="{28047127-0904-F184-509E-D409D546E7DB}"/>
              </a:ext>
            </a:extLst>
          </p:cNvPr>
          <p:cNvSpPr>
            <a:spLocks noGrp="1"/>
          </p:cNvSpPr>
          <p:nvPr>
            <p:ph type="title"/>
          </p:nvPr>
        </p:nvSpPr>
        <p:spPr/>
        <p:txBody>
          <a:bodyPr/>
          <a:lstStyle/>
          <a:p>
            <a:r>
              <a:rPr lang="de-CH" dirty="0"/>
              <a:t>Das weitere Vorgehen</a:t>
            </a:r>
          </a:p>
        </p:txBody>
      </p:sp>
      <p:graphicFrame>
        <p:nvGraphicFramePr>
          <p:cNvPr id="7" name="Objekt 6">
            <a:extLst>
              <a:ext uri="{FF2B5EF4-FFF2-40B4-BE49-F238E27FC236}">
                <a16:creationId xmlns:a16="http://schemas.microsoft.com/office/drawing/2014/main" xmlns="" id="{AFEC3AAE-87F2-C780-8F78-E35452E5C4A3}"/>
              </a:ext>
            </a:extLst>
          </p:cNvPr>
          <p:cNvGraphicFramePr>
            <a:graphicFrameLocks noChangeAspect="1"/>
          </p:cNvGraphicFramePr>
          <p:nvPr>
            <p:extLst>
              <p:ext uri="{D42A27DB-BD31-4B8C-83A1-F6EECF244321}">
                <p14:modId xmlns:p14="http://schemas.microsoft.com/office/powerpoint/2010/main" val="2350718908"/>
              </p:ext>
            </p:extLst>
          </p:nvPr>
        </p:nvGraphicFramePr>
        <p:xfrm>
          <a:off x="7020272" y="2571767"/>
          <a:ext cx="1951446" cy="873887"/>
        </p:xfrm>
        <a:graphic>
          <a:graphicData uri="http://schemas.openxmlformats.org/presentationml/2006/ole">
            <mc:AlternateContent xmlns:mc="http://schemas.openxmlformats.org/markup-compatibility/2006">
              <mc:Choice xmlns:v="urn:schemas-microsoft-com:vml" Requires="v">
                <p:oleObj spid="_x0000_s2062" r:id="rId5" imgW="1307520" imgH="585000" progId="">
                  <p:embed/>
                </p:oleObj>
              </mc:Choice>
              <mc:Fallback>
                <p:oleObj r:id="rId5" imgW="1307520" imgH="585000" progId="">
                  <p:embed/>
                  <p:pic>
                    <p:nvPicPr>
                      <p:cNvPr id="0" name=""/>
                      <p:cNvPicPr/>
                      <p:nvPr/>
                    </p:nvPicPr>
                    <p:blipFill>
                      <a:blip r:embed="rId6"/>
                      <a:stretch>
                        <a:fillRect/>
                      </a:stretch>
                    </p:blipFill>
                    <p:spPr>
                      <a:xfrm>
                        <a:off x="7020272" y="2571767"/>
                        <a:ext cx="1951446" cy="873887"/>
                      </a:xfrm>
                      <a:prstGeom prst="rect">
                        <a:avLst/>
                      </a:prstGeom>
                    </p:spPr>
                  </p:pic>
                </p:oleObj>
              </mc:Fallback>
            </mc:AlternateContent>
          </a:graphicData>
        </a:graphic>
      </p:graphicFrame>
    </p:spTree>
    <p:extLst>
      <p:ext uri="{BB962C8B-B14F-4D97-AF65-F5344CB8AC3E}">
        <p14:creationId xmlns:p14="http://schemas.microsoft.com/office/powerpoint/2010/main" val="61772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13E3B85-881F-8F23-71BE-7488631C39C6}"/>
              </a:ext>
            </a:extLst>
          </p:cNvPr>
          <p:cNvSpPr>
            <a:spLocks noGrp="1"/>
          </p:cNvSpPr>
          <p:nvPr>
            <p:ph type="title"/>
          </p:nvPr>
        </p:nvSpPr>
        <p:spPr/>
        <p:txBody>
          <a:bodyPr/>
          <a:lstStyle/>
          <a:p>
            <a:r>
              <a:rPr lang="de-CH" dirty="0"/>
              <a:t>Offene Fragen gemeinsam klären</a:t>
            </a:r>
          </a:p>
        </p:txBody>
      </p:sp>
      <p:sp>
        <p:nvSpPr>
          <p:cNvPr id="3" name="Inhaltsplatzhalter 2">
            <a:extLst>
              <a:ext uri="{FF2B5EF4-FFF2-40B4-BE49-F238E27FC236}">
                <a16:creationId xmlns:a16="http://schemas.microsoft.com/office/drawing/2014/main" xmlns="" id="{41EAC563-DFE6-D908-7764-3D41D645DE7D}"/>
              </a:ext>
            </a:extLst>
          </p:cNvPr>
          <p:cNvSpPr>
            <a:spLocks noGrp="1"/>
          </p:cNvSpPr>
          <p:nvPr>
            <p:ph idx="1"/>
          </p:nvPr>
        </p:nvSpPr>
        <p:spPr/>
        <p:txBody>
          <a:bodyPr/>
          <a:lstStyle/>
          <a:p>
            <a:pPr>
              <a:buFont typeface="Arial" panose="020B0604020202020204" pitchFamily="34" charset="0"/>
              <a:buChar char="•"/>
            </a:pPr>
            <a:r>
              <a:rPr lang="de-CH" dirty="0"/>
              <a:t>Grundsatzentscheid</a:t>
            </a:r>
          </a:p>
          <a:p>
            <a:pPr>
              <a:buFont typeface="Arial" panose="020B0604020202020204" pitchFamily="34" charset="0"/>
              <a:buChar char="•"/>
            </a:pPr>
            <a:r>
              <a:rPr lang="de-CH" dirty="0"/>
              <a:t>Keine Ressourcen investieren, ohne Willen der </a:t>
            </a:r>
            <a:r>
              <a:rPr lang="de-CH" dirty="0" smtClean="0"/>
              <a:t>Stimmberechtigten </a:t>
            </a:r>
            <a:r>
              <a:rPr lang="de-CH" dirty="0"/>
              <a:t>zu kennen</a:t>
            </a:r>
          </a:p>
          <a:p>
            <a:pPr>
              <a:buFont typeface="Arial" panose="020B0604020202020204" pitchFamily="34" charset="0"/>
              <a:buChar char="•"/>
            </a:pPr>
            <a:r>
              <a:rPr lang="de-CH" dirty="0"/>
              <a:t>Gemeinden werden eng eingebunden</a:t>
            </a:r>
          </a:p>
          <a:p>
            <a:pPr>
              <a:buFont typeface="Arial" panose="020B0604020202020204" pitchFamily="34" charset="0"/>
              <a:buChar char="•"/>
            </a:pPr>
            <a:r>
              <a:rPr lang="de-CH" dirty="0"/>
              <a:t>Gemeinden auf Augenhöhe mit dem Kanton</a:t>
            </a:r>
          </a:p>
        </p:txBody>
      </p:sp>
    </p:spTree>
    <p:extLst>
      <p:ext uri="{BB962C8B-B14F-4D97-AF65-F5344CB8AC3E}">
        <p14:creationId xmlns:p14="http://schemas.microsoft.com/office/powerpoint/2010/main" val="17789433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C7D6A07C-4D57-E558-CB31-8FFDB412049B}"/>
              </a:ext>
            </a:extLst>
          </p:cNvPr>
          <p:cNvSpPr>
            <a:spLocks noGrp="1" noChangeArrowheads="1"/>
          </p:cNvSpPr>
          <p:nvPr>
            <p:ph type="title"/>
          </p:nvPr>
        </p:nvSpPr>
        <p:spPr>
          <a:xfrm>
            <a:off x="467544" y="1347614"/>
            <a:ext cx="7848600" cy="2808312"/>
          </a:xfrm>
        </p:spPr>
        <p:txBody>
          <a:bodyPr/>
          <a:lstStyle/>
          <a:p>
            <a:pPr eaLnBrk="1" hangingPunct="1"/>
            <a:r>
              <a:rPr lang="de-DE" altLang="de-DE" b="1" dirty="0"/>
              <a:t>Kräfte bündeln – Gemeinden stärken</a:t>
            </a:r>
            <a:br>
              <a:rPr lang="de-DE" altLang="de-DE" b="1" dirty="0"/>
            </a:br>
            <a:r>
              <a:rPr lang="de-DE" altLang="de-DE" dirty="0"/>
              <a:t/>
            </a:r>
            <a:br>
              <a:rPr lang="de-DE" altLang="de-DE" dirty="0"/>
            </a:br>
            <a:r>
              <a:rPr lang="de-DE" altLang="de-DE" dirty="0"/>
              <a:t>Gemeinsam aus einer Position der Stärke handeln</a:t>
            </a:r>
          </a:p>
        </p:txBody>
      </p:sp>
    </p:spTree>
    <p:extLst>
      <p:ext uri="{BB962C8B-B14F-4D97-AF65-F5344CB8AC3E}">
        <p14:creationId xmlns:p14="http://schemas.microsoft.com/office/powerpoint/2010/main" val="25460018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89AC3AF-2B05-0727-E578-3DB795FF9722}"/>
              </a:ext>
            </a:extLst>
          </p:cNvPr>
          <p:cNvSpPr>
            <a:spLocks noGrp="1"/>
          </p:cNvSpPr>
          <p:nvPr>
            <p:ph type="title"/>
          </p:nvPr>
        </p:nvSpPr>
        <p:spPr/>
        <p:txBody>
          <a:bodyPr/>
          <a:lstStyle/>
          <a:p>
            <a:r>
              <a:rPr lang="de-CH" dirty="0"/>
              <a:t>Abstimmung vom 26. November 2023</a:t>
            </a:r>
          </a:p>
        </p:txBody>
      </p:sp>
      <p:sp>
        <p:nvSpPr>
          <p:cNvPr id="3" name="Inhaltsplatzhalter 2">
            <a:extLst>
              <a:ext uri="{FF2B5EF4-FFF2-40B4-BE49-F238E27FC236}">
                <a16:creationId xmlns:a16="http://schemas.microsoft.com/office/drawing/2014/main" xmlns="" id="{34470059-D3AC-3564-EDE0-F44E32709250}"/>
              </a:ext>
            </a:extLst>
          </p:cNvPr>
          <p:cNvSpPr>
            <a:spLocks noGrp="1"/>
          </p:cNvSpPr>
          <p:nvPr>
            <p:ph idx="1"/>
          </p:nvPr>
        </p:nvSpPr>
        <p:spPr/>
        <p:txBody>
          <a:bodyPr/>
          <a:lstStyle/>
          <a:p>
            <a:r>
              <a:rPr lang="de-DE" sz="2000" b="1" dirty="0"/>
              <a:t>Abstimmungsfrage 1</a:t>
            </a:r>
          </a:p>
          <a:p>
            <a:r>
              <a:rPr lang="de-DE" sz="2000" dirty="0"/>
              <a:t>Wollen Sie den Gegenvorschlag annehmen?</a:t>
            </a:r>
          </a:p>
          <a:p>
            <a:r>
              <a:rPr lang="de-DE" sz="2000" b="1" dirty="0"/>
              <a:t>Abstimmungsfrage 2</a:t>
            </a:r>
          </a:p>
          <a:p>
            <a:r>
              <a:rPr lang="de-DE" sz="2000" dirty="0"/>
              <a:t>Wollen Sie die Eventualvorlage annehmen?</a:t>
            </a:r>
          </a:p>
          <a:p>
            <a:r>
              <a:rPr lang="de-DE" sz="2000" b="1" dirty="0"/>
              <a:t>Stichfrage</a:t>
            </a:r>
          </a:p>
          <a:p>
            <a:r>
              <a:rPr lang="de-DE" sz="2000" dirty="0"/>
              <a:t>Bevorzugen Sie den Gegenvorschlag oder die Eventualvorlage?</a:t>
            </a:r>
          </a:p>
          <a:p>
            <a:endParaRPr lang="de-CH" dirty="0"/>
          </a:p>
        </p:txBody>
      </p:sp>
    </p:spTree>
    <p:extLst>
      <p:ext uri="{BB962C8B-B14F-4D97-AF65-F5344CB8AC3E}">
        <p14:creationId xmlns:p14="http://schemas.microsoft.com/office/powerpoint/2010/main" val="17101239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ankeschön Bilder – Durchsuchen 8,582 Archivfotos, Vektorgrafiken und  Videos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74223"/>
            <a:ext cx="6480720" cy="30983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907704" y="-308570"/>
            <a:ext cx="5400600" cy="3301876"/>
          </a:xfrm>
        </p:spPr>
        <p:txBody>
          <a:bodyPr>
            <a:normAutofit/>
          </a:bodyPr>
          <a:lstStyle/>
          <a:p>
            <a:r>
              <a:rPr lang="de-DE" b="1" dirty="0" smtClean="0">
                <a:solidFill>
                  <a:srgbClr val="0070C0"/>
                </a:solidFill>
              </a:rPr>
              <a:t>An die Referentinnen und Referenten:</a:t>
            </a:r>
            <a:endParaRPr lang="de-CH" b="1"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70" y="4083919"/>
            <a:ext cx="1022042" cy="84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382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849" y="771550"/>
            <a:ext cx="8712968" cy="3591393"/>
          </a:xfrm>
        </p:spPr>
        <p:txBody>
          <a:bodyPr>
            <a:normAutofit fontScale="90000"/>
          </a:bodyPr>
          <a:lstStyle/>
          <a:p>
            <a:pPr algn="l"/>
            <a:r>
              <a:rPr lang="de-DE" sz="5400" b="1" dirty="0" smtClean="0">
                <a:solidFill>
                  <a:srgbClr val="0070C0"/>
                </a:solidFill>
              </a:rPr>
              <a:t>Fragen:</a:t>
            </a:r>
            <a:br>
              <a:rPr lang="de-DE" sz="5400" b="1" dirty="0" smtClean="0">
                <a:solidFill>
                  <a:srgbClr val="0070C0"/>
                </a:solidFill>
              </a:rPr>
            </a:br>
            <a:r>
              <a:rPr lang="de-DE" sz="5400" b="1" dirty="0" smtClean="0">
                <a:solidFill>
                  <a:srgbClr val="0070C0"/>
                </a:solidFill>
              </a:rPr>
              <a:t>	</a:t>
            </a:r>
            <a:r>
              <a:rPr lang="de-DE" sz="4000" dirty="0" smtClean="0">
                <a:solidFill>
                  <a:srgbClr val="0070C0"/>
                </a:solidFill>
              </a:rPr>
              <a:t>Bitte stellen Sie sich kurz vor: 	Vorname, Name, Ort</a:t>
            </a:r>
            <a:br>
              <a:rPr lang="de-DE" sz="4000" dirty="0" smtClean="0">
                <a:solidFill>
                  <a:srgbClr val="0070C0"/>
                </a:solidFill>
              </a:rPr>
            </a:br>
            <a:r>
              <a:rPr lang="de-DE" sz="4000" dirty="0" smtClean="0">
                <a:solidFill>
                  <a:srgbClr val="0070C0"/>
                </a:solidFill>
              </a:rPr>
              <a:t>	Stellen Sie jeweils </a:t>
            </a:r>
            <a:r>
              <a:rPr lang="de-DE" sz="4000" b="1" dirty="0" smtClean="0">
                <a:solidFill>
                  <a:srgbClr val="0070C0"/>
                </a:solidFill>
              </a:rPr>
              <a:t>eine</a:t>
            </a:r>
            <a:r>
              <a:rPr lang="de-DE" sz="4000" dirty="0" smtClean="0">
                <a:solidFill>
                  <a:srgbClr val="0070C0"/>
                </a:solidFill>
              </a:rPr>
              <a:t> klare Frage</a:t>
            </a:r>
            <a:br>
              <a:rPr lang="de-DE" sz="4000" dirty="0" smtClean="0">
                <a:solidFill>
                  <a:srgbClr val="0070C0"/>
                </a:solidFill>
              </a:rPr>
            </a:br>
            <a:r>
              <a:rPr lang="de-DE" sz="4000" dirty="0" smtClean="0">
                <a:solidFill>
                  <a:srgbClr val="0070C0"/>
                </a:solidFill>
              </a:rPr>
              <a:t>	Sagen Sie, wer die Frage 	beantworten soll</a:t>
            </a:r>
            <a:endParaRPr lang="de-CH" sz="5400"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83919"/>
            <a:ext cx="1022042" cy="84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3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55526"/>
            <a:ext cx="8712968" cy="3591393"/>
          </a:xfrm>
        </p:spPr>
        <p:txBody>
          <a:bodyPr>
            <a:normAutofit/>
          </a:bodyPr>
          <a:lstStyle/>
          <a:p>
            <a:r>
              <a:rPr lang="de-DE" sz="5400" b="1" dirty="0" err="1" smtClean="0">
                <a:solidFill>
                  <a:srgbClr val="0070C0"/>
                </a:solidFill>
              </a:rPr>
              <a:t>Apéro</a:t>
            </a:r>
            <a:r>
              <a:rPr lang="de-DE" sz="5400" b="1" dirty="0" smtClean="0">
                <a:solidFill>
                  <a:srgbClr val="0070C0"/>
                </a:solidFill>
              </a:rPr>
              <a:t>-Time</a:t>
            </a:r>
            <a:br>
              <a:rPr lang="de-DE" sz="5400" b="1" dirty="0" smtClean="0">
                <a:solidFill>
                  <a:srgbClr val="0070C0"/>
                </a:solidFill>
              </a:rPr>
            </a:br>
            <a:r>
              <a:rPr lang="de-DE" sz="1600" b="1" dirty="0" smtClean="0">
                <a:solidFill>
                  <a:srgbClr val="0070C0"/>
                </a:solidFill>
              </a:rPr>
              <a:t/>
            </a:r>
            <a:br>
              <a:rPr lang="de-DE" sz="1600" b="1" dirty="0" smtClean="0">
                <a:solidFill>
                  <a:srgbClr val="0070C0"/>
                </a:solidFill>
              </a:rPr>
            </a:br>
            <a:endParaRPr lang="de-CH" sz="5400"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83919"/>
            <a:ext cx="1022042" cy="8460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thoma\Downloads\pngwing.com (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139818"/>
            <a:ext cx="2372742" cy="120315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thoma\Downloads\pngwing.com (7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2318909"/>
            <a:ext cx="2016224" cy="217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63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55526"/>
            <a:ext cx="8712968" cy="3591393"/>
          </a:xfrm>
        </p:spPr>
        <p:txBody>
          <a:bodyPr>
            <a:noAutofit/>
          </a:bodyPr>
          <a:lstStyle/>
          <a:p>
            <a:r>
              <a:rPr lang="de-DE" sz="3600" b="1" dirty="0" smtClean="0">
                <a:solidFill>
                  <a:srgbClr val="0070C0"/>
                </a:solidFill>
              </a:rPr>
              <a:t>Möglicherweise können aus zeitlichen Gründen nicht alle Fragen direkt nach dem Referat beantwortet werden. </a:t>
            </a:r>
            <a:br>
              <a:rPr lang="de-DE" sz="3600" b="1" dirty="0" smtClean="0">
                <a:solidFill>
                  <a:srgbClr val="0070C0"/>
                </a:solidFill>
              </a:rPr>
            </a:br>
            <a:r>
              <a:rPr lang="de-DE" sz="3600" b="1" dirty="0" smtClean="0">
                <a:solidFill>
                  <a:srgbClr val="0070C0"/>
                </a:solidFill>
              </a:rPr>
              <a:t>Bitte schreiben Sie in diesem Fall Ihre Frage/n auf </a:t>
            </a:r>
            <a:r>
              <a:rPr lang="de-DE" sz="3600" b="1" smtClean="0">
                <a:solidFill>
                  <a:srgbClr val="0070C0"/>
                </a:solidFill>
              </a:rPr>
              <a:t>bereitliegende Zettel </a:t>
            </a:r>
            <a:r>
              <a:rPr lang="de-DE" sz="3600" b="1" dirty="0" smtClean="0">
                <a:solidFill>
                  <a:srgbClr val="0070C0"/>
                </a:solidFill>
              </a:rPr>
              <a:t>und hängen Sie diese an die Wand.</a:t>
            </a:r>
            <a:br>
              <a:rPr lang="de-DE" sz="3600" b="1" dirty="0" smtClean="0">
                <a:solidFill>
                  <a:srgbClr val="0070C0"/>
                </a:solidFill>
              </a:rPr>
            </a:br>
            <a:r>
              <a:rPr lang="de-DE" sz="3600" b="1" dirty="0" smtClean="0">
                <a:solidFill>
                  <a:srgbClr val="0070C0"/>
                </a:solidFill>
              </a:rPr>
              <a:t>Danke!</a:t>
            </a:r>
            <a:endParaRPr lang="de-CH" sz="3600"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83919"/>
            <a:ext cx="1022042" cy="84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539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0538"/>
            <a:ext cx="8827694" cy="4032448"/>
          </a:xfrm>
        </p:spPr>
        <p:txBody>
          <a:bodyPr>
            <a:normAutofit/>
          </a:bodyPr>
          <a:lstStyle/>
          <a:p>
            <a:r>
              <a:rPr lang="de-DE" sz="5400" b="1" dirty="0" smtClean="0">
                <a:solidFill>
                  <a:srgbClr val="0070C0"/>
                </a:solidFill>
              </a:rPr>
              <a:t>Die IG Wald miteinander</a:t>
            </a:r>
            <a:br>
              <a:rPr lang="de-DE" sz="5400" b="1" dirty="0" smtClean="0">
                <a:solidFill>
                  <a:srgbClr val="0070C0"/>
                </a:solidFill>
              </a:rPr>
            </a:br>
            <a:r>
              <a:rPr lang="de-DE" sz="1600" b="1" dirty="0" smtClean="0">
                <a:solidFill>
                  <a:srgbClr val="0070C0"/>
                </a:solidFill>
              </a:rPr>
              <a:t/>
            </a:r>
            <a:br>
              <a:rPr lang="de-DE" sz="1600" b="1" dirty="0" smtClean="0">
                <a:solidFill>
                  <a:srgbClr val="0070C0"/>
                </a:solidFill>
              </a:rPr>
            </a:br>
            <a:r>
              <a:rPr lang="de-DE" sz="3100" dirty="0">
                <a:solidFill>
                  <a:srgbClr val="0070C0"/>
                </a:solidFill>
              </a:rPr>
              <a:t>hat mit vielen freiwilligen </a:t>
            </a:r>
            <a:r>
              <a:rPr lang="de-DE" sz="3100" dirty="0" smtClean="0">
                <a:solidFill>
                  <a:srgbClr val="0070C0"/>
                </a:solidFill>
              </a:rPr>
              <a:t>Helferinnen und Helfern diesen Abend organisiert </a:t>
            </a:r>
            <a:r>
              <a:rPr lang="de-DE" sz="3100" dirty="0">
                <a:solidFill>
                  <a:srgbClr val="0070C0"/>
                </a:solidFill>
              </a:rPr>
              <a:t>.</a:t>
            </a:r>
            <a:r>
              <a:rPr lang="de-DE" sz="3100" dirty="0" smtClean="0">
                <a:solidFill>
                  <a:srgbClr val="0070C0"/>
                </a:solidFill>
              </a:rPr>
              <a:t/>
            </a:r>
            <a:br>
              <a:rPr lang="de-DE" sz="3100" dirty="0" smtClean="0">
                <a:solidFill>
                  <a:srgbClr val="0070C0"/>
                </a:solidFill>
              </a:rPr>
            </a:br>
            <a:r>
              <a:rPr lang="de-DE" sz="3100" dirty="0" smtClean="0">
                <a:solidFill>
                  <a:srgbClr val="0070C0"/>
                </a:solidFill>
              </a:rPr>
              <a:t>Mit einer Spende in unsere Kasse helfen Sie uns, die damit verbundenen Unkosten zu decken.</a:t>
            </a:r>
            <a:br>
              <a:rPr lang="de-DE" sz="3100" dirty="0" smtClean="0">
                <a:solidFill>
                  <a:srgbClr val="0070C0"/>
                </a:solidFill>
              </a:rPr>
            </a:br>
            <a:r>
              <a:rPr lang="de-DE" sz="3100" b="1" dirty="0" smtClean="0">
                <a:solidFill>
                  <a:srgbClr val="0070C0"/>
                </a:solidFill>
              </a:rPr>
              <a:t>Danke!</a:t>
            </a:r>
            <a:endParaRPr lang="de-CH" sz="3100" b="1"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11910"/>
            <a:ext cx="1022042" cy="9180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homa\Downloads\pngwing.com (7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1721" y="3003798"/>
            <a:ext cx="2530252" cy="253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286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55526"/>
            <a:ext cx="8712968" cy="3591393"/>
          </a:xfrm>
        </p:spPr>
        <p:txBody>
          <a:bodyPr>
            <a:normAutofit fontScale="90000"/>
          </a:bodyPr>
          <a:lstStyle/>
          <a:p>
            <a:r>
              <a:rPr lang="de-DE" sz="5400" b="1" dirty="0" smtClean="0">
                <a:solidFill>
                  <a:srgbClr val="0070C0"/>
                </a:solidFill>
              </a:rPr>
              <a:t>Danke für Ihr Interesse!</a:t>
            </a:r>
            <a:br>
              <a:rPr lang="de-DE" sz="5400" b="1" dirty="0" smtClean="0">
                <a:solidFill>
                  <a:srgbClr val="0070C0"/>
                </a:solidFill>
              </a:rPr>
            </a:br>
            <a:r>
              <a:rPr lang="de-DE" sz="1600" b="1" dirty="0" smtClean="0">
                <a:solidFill>
                  <a:srgbClr val="0070C0"/>
                </a:solidFill>
              </a:rPr>
              <a:t/>
            </a:r>
            <a:br>
              <a:rPr lang="de-DE" sz="1600" b="1" dirty="0" smtClean="0">
                <a:solidFill>
                  <a:srgbClr val="0070C0"/>
                </a:solidFill>
              </a:rPr>
            </a:br>
            <a:r>
              <a:rPr lang="de-DE" sz="4000" dirty="0" smtClean="0">
                <a:solidFill>
                  <a:srgbClr val="0070C0"/>
                </a:solidFill>
              </a:rPr>
              <a:t>Wir wünschen allen einen schönen Abend und weitere interessante Diskussionen und gehen Sie abstimmen!</a:t>
            </a:r>
            <a:endParaRPr lang="de-CH" sz="5400" dirty="0">
              <a:solidFill>
                <a:srgbClr val="0070C0"/>
              </a:solidFill>
            </a:endParaRPr>
          </a:p>
        </p:txBody>
      </p:sp>
      <p:sp>
        <p:nvSpPr>
          <p:cNvPr id="4" name="Datumsplatzhalter 3"/>
          <p:cNvSpPr>
            <a:spLocks noGrp="1"/>
          </p:cNvSpPr>
          <p:nvPr>
            <p:ph type="dt" sz="half" idx="10"/>
          </p:nvPr>
        </p:nvSpPr>
        <p:spPr/>
        <p:txBody>
          <a:bodyPr/>
          <a:lstStyle/>
          <a:p>
            <a:fld id="{080B16F2-C10A-4DEA-9EFB-AF8EABDE50A9}" type="datetime1">
              <a:rPr lang="de-CH" smtClean="0">
                <a:solidFill>
                  <a:prstClr val="black">
                    <a:tint val="75000"/>
                  </a:prstClr>
                </a:solidFill>
              </a:rPr>
              <a:pPr/>
              <a:t>17.09.2023</a:t>
            </a:fld>
            <a:endParaRPr lang="de-CH">
              <a:solidFill>
                <a:prstClr val="black">
                  <a:tint val="75000"/>
                </a:prstClr>
              </a:solidFill>
            </a:endParaRPr>
          </a:p>
        </p:txBody>
      </p:sp>
      <p:sp>
        <p:nvSpPr>
          <p:cNvPr id="5" name="Fußzeilenplatzhalter 4"/>
          <p:cNvSpPr>
            <a:spLocks noGrp="1"/>
          </p:cNvSpPr>
          <p:nvPr>
            <p:ph type="ftr" sz="quarter" idx="11"/>
          </p:nvPr>
        </p:nvSpPr>
        <p:spPr/>
        <p:txBody>
          <a:bodyPr/>
          <a:lstStyle/>
          <a:p>
            <a:r>
              <a:rPr lang="de-CH" smtClean="0">
                <a:solidFill>
                  <a:prstClr val="black">
                    <a:tint val="75000"/>
                  </a:prstClr>
                </a:solidFill>
              </a:rPr>
              <a:t>Gemeindefusionen - alles klar</a:t>
            </a:r>
            <a:endParaRPr lang="de-CH">
              <a:solidFill>
                <a:prstClr val="black">
                  <a:tint val="75000"/>
                </a:prstClr>
              </a:solidFill>
            </a:endParaRPr>
          </a:p>
        </p:txBody>
      </p:sp>
      <p:pic>
        <p:nvPicPr>
          <p:cNvPr id="6" name="Picture 4" descr="F:\IG_Wald_Photos\Signet\Logo_blau.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70" y="4011910"/>
            <a:ext cx="1022042" cy="91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389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orlage_Powerpointpräsentation_Gemeinde_Glar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räsentationsvorlage 16x9">
  <a:themeElements>
    <a:clrScheme name="1_Präsentationsvorlage 16x9 4">
      <a:dk1>
        <a:srgbClr val="000000"/>
      </a:dk1>
      <a:lt1>
        <a:srgbClr val="FFFFFF"/>
      </a:lt1>
      <a:dk2>
        <a:srgbClr val="000000"/>
      </a:dk2>
      <a:lt2>
        <a:srgbClr val="808080"/>
      </a:lt2>
      <a:accent1>
        <a:srgbClr val="8CB9D7"/>
      </a:accent1>
      <a:accent2>
        <a:srgbClr val="333399"/>
      </a:accent2>
      <a:accent3>
        <a:srgbClr val="FFFFFF"/>
      </a:accent3>
      <a:accent4>
        <a:srgbClr val="000000"/>
      </a:accent4>
      <a:accent5>
        <a:srgbClr val="C5D9E8"/>
      </a:accent5>
      <a:accent6>
        <a:srgbClr val="2D2D8A"/>
      </a:accent6>
      <a:hlink>
        <a:srgbClr val="009999"/>
      </a:hlink>
      <a:folHlink>
        <a:srgbClr val="99CC00"/>
      </a:folHlink>
    </a:clrScheme>
    <a:fontScheme name="1_Präsentationsvorlage 16x9">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äsentationsvorlage 16x9 1">
        <a:dk1>
          <a:srgbClr val="000000"/>
        </a:dk1>
        <a:lt1>
          <a:srgbClr val="FFFFFF"/>
        </a:lt1>
        <a:dk2>
          <a:srgbClr val="000000"/>
        </a:dk2>
        <a:lt2>
          <a:srgbClr val="808080"/>
        </a:lt2>
        <a:accent1>
          <a:srgbClr val="F0C800"/>
        </a:accent1>
        <a:accent2>
          <a:srgbClr val="99CC00"/>
        </a:accent2>
        <a:accent3>
          <a:srgbClr val="FFFFFF"/>
        </a:accent3>
        <a:accent4>
          <a:srgbClr val="000000"/>
        </a:accent4>
        <a:accent5>
          <a:srgbClr val="F6E0AA"/>
        </a:accent5>
        <a:accent6>
          <a:srgbClr val="8AB900"/>
        </a:accent6>
        <a:hlink>
          <a:srgbClr val="488C37"/>
        </a:hlink>
        <a:folHlink>
          <a:srgbClr val="A08250"/>
        </a:folHlink>
      </a:clrScheme>
      <a:clrMap bg1="lt1" tx1="dk1" bg2="lt2" tx2="dk2" accent1="accent1" accent2="accent2" accent3="accent3" accent4="accent4" accent5="accent5" accent6="accent6" hlink="hlink" folHlink="folHlink"/>
    </a:extraClrScheme>
    <a:extraClrScheme>
      <a:clrScheme name="1_Präsentationsvorlage 16x9 2">
        <a:dk1>
          <a:srgbClr val="000000"/>
        </a:dk1>
        <a:lt1>
          <a:srgbClr val="FFFFFF"/>
        </a:lt1>
        <a:dk2>
          <a:srgbClr val="000000"/>
        </a:dk2>
        <a:lt2>
          <a:srgbClr val="808080"/>
        </a:lt2>
        <a:accent1>
          <a:srgbClr val="456A9B"/>
        </a:accent1>
        <a:accent2>
          <a:srgbClr val="8CB9D7"/>
        </a:accent2>
        <a:accent3>
          <a:srgbClr val="FFFFFF"/>
        </a:accent3>
        <a:accent4>
          <a:srgbClr val="000000"/>
        </a:accent4>
        <a:accent5>
          <a:srgbClr val="B0B9CB"/>
        </a:accent5>
        <a:accent6>
          <a:srgbClr val="7EA7C3"/>
        </a:accent6>
        <a:hlink>
          <a:srgbClr val="99CC00"/>
        </a:hlink>
        <a:folHlink>
          <a:srgbClr val="DC2800"/>
        </a:folHlink>
      </a:clrScheme>
      <a:clrMap bg1="lt1" tx1="dk1" bg2="lt2" tx2="dk2" accent1="accent1" accent2="accent2" accent3="accent3" accent4="accent4" accent5="accent5" accent6="accent6" hlink="hlink" folHlink="folHlink"/>
    </a:extraClrScheme>
    <a:extraClrScheme>
      <a:clrScheme name="1_Präsentationsvorlage 16x9 3">
        <a:dk1>
          <a:srgbClr val="000000"/>
        </a:dk1>
        <a:lt1>
          <a:srgbClr val="FFFFFF"/>
        </a:lt1>
        <a:dk2>
          <a:srgbClr val="000000"/>
        </a:dk2>
        <a:lt2>
          <a:srgbClr val="808080"/>
        </a:lt2>
        <a:accent1>
          <a:srgbClr val="78BE28"/>
        </a:accent1>
        <a:accent2>
          <a:srgbClr val="8CB9D7"/>
        </a:accent2>
        <a:accent3>
          <a:srgbClr val="FFFFFF"/>
        </a:accent3>
        <a:accent4>
          <a:srgbClr val="000000"/>
        </a:accent4>
        <a:accent5>
          <a:srgbClr val="BEDBAC"/>
        </a:accent5>
        <a:accent6>
          <a:srgbClr val="7EA7C3"/>
        </a:accent6>
        <a:hlink>
          <a:srgbClr val="825F32"/>
        </a:hlink>
        <a:folHlink>
          <a:srgbClr val="F0C800"/>
        </a:folHlink>
      </a:clrScheme>
      <a:clrMap bg1="lt1" tx1="dk1" bg2="lt2" tx2="dk2" accent1="accent1" accent2="accent2" accent3="accent3" accent4="accent4" accent5="accent5" accent6="accent6" hlink="hlink" folHlink="folHlink"/>
    </a:extraClrScheme>
    <a:extraClrScheme>
      <a:clrScheme name="1_Präsentationsvorlage 16x9 4">
        <a:dk1>
          <a:srgbClr val="000000"/>
        </a:dk1>
        <a:lt1>
          <a:srgbClr val="FFFFFF"/>
        </a:lt1>
        <a:dk2>
          <a:srgbClr val="000000"/>
        </a:dk2>
        <a:lt2>
          <a:srgbClr val="808080"/>
        </a:lt2>
        <a:accent1>
          <a:srgbClr val="8CB9D7"/>
        </a:accent1>
        <a:accent2>
          <a:srgbClr val="333399"/>
        </a:accent2>
        <a:accent3>
          <a:srgbClr val="FFFFFF"/>
        </a:accent3>
        <a:accent4>
          <a:srgbClr val="000000"/>
        </a:accent4>
        <a:accent5>
          <a:srgbClr val="C5D9E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äsentationsvorlage 16x9 5">
        <a:dk1>
          <a:srgbClr val="000000"/>
        </a:dk1>
        <a:lt1>
          <a:srgbClr val="FFFFFF"/>
        </a:lt1>
        <a:dk2>
          <a:srgbClr val="000000"/>
        </a:dk2>
        <a:lt2>
          <a:srgbClr val="808080"/>
        </a:lt2>
        <a:accent1>
          <a:srgbClr val="71BE96"/>
        </a:accent1>
        <a:accent2>
          <a:srgbClr val="4A72A9"/>
        </a:accent2>
        <a:accent3>
          <a:srgbClr val="FFFFFF"/>
        </a:accent3>
        <a:accent4>
          <a:srgbClr val="000000"/>
        </a:accent4>
        <a:accent5>
          <a:srgbClr val="BBDBC9"/>
        </a:accent5>
        <a:accent6>
          <a:srgbClr val="426799"/>
        </a:accent6>
        <a:hlink>
          <a:srgbClr val="99CC00"/>
        </a:hlink>
        <a:folHlink>
          <a:srgbClr val="8CB9D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Vorlage_16x9">
  <a:themeElements>
    <a:clrScheme name="4_Vorlage_16x9 4">
      <a:dk1>
        <a:srgbClr val="000000"/>
      </a:dk1>
      <a:lt1>
        <a:srgbClr val="FFFFFF"/>
      </a:lt1>
      <a:dk2>
        <a:srgbClr val="000000"/>
      </a:dk2>
      <a:lt2>
        <a:srgbClr val="808080"/>
      </a:lt2>
      <a:accent1>
        <a:srgbClr val="8CB9D7"/>
      </a:accent1>
      <a:accent2>
        <a:srgbClr val="333399"/>
      </a:accent2>
      <a:accent3>
        <a:srgbClr val="FFFFFF"/>
      </a:accent3>
      <a:accent4>
        <a:srgbClr val="000000"/>
      </a:accent4>
      <a:accent5>
        <a:srgbClr val="C5D9E8"/>
      </a:accent5>
      <a:accent6>
        <a:srgbClr val="2D2D8A"/>
      </a:accent6>
      <a:hlink>
        <a:srgbClr val="009999"/>
      </a:hlink>
      <a:folHlink>
        <a:srgbClr val="99CC00"/>
      </a:folHlink>
    </a:clrScheme>
    <a:fontScheme name="4_Vorlage_16x9">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Vorlage_16x9 1">
        <a:dk1>
          <a:srgbClr val="000000"/>
        </a:dk1>
        <a:lt1>
          <a:srgbClr val="FFFFFF"/>
        </a:lt1>
        <a:dk2>
          <a:srgbClr val="000000"/>
        </a:dk2>
        <a:lt2>
          <a:srgbClr val="808080"/>
        </a:lt2>
        <a:accent1>
          <a:srgbClr val="F0C800"/>
        </a:accent1>
        <a:accent2>
          <a:srgbClr val="99CC00"/>
        </a:accent2>
        <a:accent3>
          <a:srgbClr val="FFFFFF"/>
        </a:accent3>
        <a:accent4>
          <a:srgbClr val="000000"/>
        </a:accent4>
        <a:accent5>
          <a:srgbClr val="F6E0AA"/>
        </a:accent5>
        <a:accent6>
          <a:srgbClr val="8AB900"/>
        </a:accent6>
        <a:hlink>
          <a:srgbClr val="488C37"/>
        </a:hlink>
        <a:folHlink>
          <a:srgbClr val="A08250"/>
        </a:folHlink>
      </a:clrScheme>
      <a:clrMap bg1="lt1" tx1="dk1" bg2="lt2" tx2="dk2" accent1="accent1" accent2="accent2" accent3="accent3" accent4="accent4" accent5="accent5" accent6="accent6" hlink="hlink" folHlink="folHlink"/>
    </a:extraClrScheme>
    <a:extraClrScheme>
      <a:clrScheme name="4_Vorlage_16x9 2">
        <a:dk1>
          <a:srgbClr val="000000"/>
        </a:dk1>
        <a:lt1>
          <a:srgbClr val="FFFFFF"/>
        </a:lt1>
        <a:dk2>
          <a:srgbClr val="000000"/>
        </a:dk2>
        <a:lt2>
          <a:srgbClr val="808080"/>
        </a:lt2>
        <a:accent1>
          <a:srgbClr val="456A9B"/>
        </a:accent1>
        <a:accent2>
          <a:srgbClr val="8CB9D7"/>
        </a:accent2>
        <a:accent3>
          <a:srgbClr val="FFFFFF"/>
        </a:accent3>
        <a:accent4>
          <a:srgbClr val="000000"/>
        </a:accent4>
        <a:accent5>
          <a:srgbClr val="B0B9CB"/>
        </a:accent5>
        <a:accent6>
          <a:srgbClr val="7EA7C3"/>
        </a:accent6>
        <a:hlink>
          <a:srgbClr val="99CC00"/>
        </a:hlink>
        <a:folHlink>
          <a:srgbClr val="DC2800"/>
        </a:folHlink>
      </a:clrScheme>
      <a:clrMap bg1="lt1" tx1="dk1" bg2="lt2" tx2="dk2" accent1="accent1" accent2="accent2" accent3="accent3" accent4="accent4" accent5="accent5" accent6="accent6" hlink="hlink" folHlink="folHlink"/>
    </a:extraClrScheme>
    <a:extraClrScheme>
      <a:clrScheme name="4_Vorlage_16x9 3">
        <a:dk1>
          <a:srgbClr val="000000"/>
        </a:dk1>
        <a:lt1>
          <a:srgbClr val="FFFFFF"/>
        </a:lt1>
        <a:dk2>
          <a:srgbClr val="000000"/>
        </a:dk2>
        <a:lt2>
          <a:srgbClr val="808080"/>
        </a:lt2>
        <a:accent1>
          <a:srgbClr val="78BE28"/>
        </a:accent1>
        <a:accent2>
          <a:srgbClr val="8CB9D7"/>
        </a:accent2>
        <a:accent3>
          <a:srgbClr val="FFFFFF"/>
        </a:accent3>
        <a:accent4>
          <a:srgbClr val="000000"/>
        </a:accent4>
        <a:accent5>
          <a:srgbClr val="BEDBAC"/>
        </a:accent5>
        <a:accent6>
          <a:srgbClr val="7EA7C3"/>
        </a:accent6>
        <a:hlink>
          <a:srgbClr val="825F32"/>
        </a:hlink>
        <a:folHlink>
          <a:srgbClr val="F0C800"/>
        </a:folHlink>
      </a:clrScheme>
      <a:clrMap bg1="lt1" tx1="dk1" bg2="lt2" tx2="dk2" accent1="accent1" accent2="accent2" accent3="accent3" accent4="accent4" accent5="accent5" accent6="accent6" hlink="hlink" folHlink="folHlink"/>
    </a:extraClrScheme>
    <a:extraClrScheme>
      <a:clrScheme name="4_Vorlage_16x9 4">
        <a:dk1>
          <a:srgbClr val="000000"/>
        </a:dk1>
        <a:lt1>
          <a:srgbClr val="FFFFFF"/>
        </a:lt1>
        <a:dk2>
          <a:srgbClr val="000000"/>
        </a:dk2>
        <a:lt2>
          <a:srgbClr val="808080"/>
        </a:lt2>
        <a:accent1>
          <a:srgbClr val="8CB9D7"/>
        </a:accent1>
        <a:accent2>
          <a:srgbClr val="333399"/>
        </a:accent2>
        <a:accent3>
          <a:srgbClr val="FFFFFF"/>
        </a:accent3>
        <a:accent4>
          <a:srgbClr val="000000"/>
        </a:accent4>
        <a:accent5>
          <a:srgbClr val="C5D9E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Vorlage_16x9 5">
        <a:dk1>
          <a:srgbClr val="000000"/>
        </a:dk1>
        <a:lt1>
          <a:srgbClr val="FFFFFF"/>
        </a:lt1>
        <a:dk2>
          <a:srgbClr val="000000"/>
        </a:dk2>
        <a:lt2>
          <a:srgbClr val="808080"/>
        </a:lt2>
        <a:accent1>
          <a:srgbClr val="71BE96"/>
        </a:accent1>
        <a:accent2>
          <a:srgbClr val="4A72A9"/>
        </a:accent2>
        <a:accent3>
          <a:srgbClr val="FFFFFF"/>
        </a:accent3>
        <a:accent4>
          <a:srgbClr val="000000"/>
        </a:accent4>
        <a:accent5>
          <a:srgbClr val="BBDBC9"/>
        </a:accent5>
        <a:accent6>
          <a:srgbClr val="426799"/>
        </a:accent6>
        <a:hlink>
          <a:srgbClr val="99CC00"/>
        </a:hlink>
        <a:folHlink>
          <a:srgbClr val="8CB9D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2018</Words>
  <Application>Microsoft Office PowerPoint</Application>
  <PresentationFormat>Bildschirmpräsentation (16:9)</PresentationFormat>
  <Paragraphs>543</Paragraphs>
  <Slides>91</Slides>
  <Notes>46</Notes>
  <HiddenSlides>0</HiddenSlides>
  <MMClips>1</MMClips>
  <ScaleCrop>false</ScaleCrop>
  <HeadingPairs>
    <vt:vector size="6" baseType="variant">
      <vt:variant>
        <vt:lpstr>Design</vt:lpstr>
      </vt:variant>
      <vt:variant>
        <vt:i4>9</vt:i4>
      </vt:variant>
      <vt:variant>
        <vt:lpstr>Eingebettete OLE-Server</vt:lpstr>
      </vt:variant>
      <vt:variant>
        <vt:i4>0</vt:i4>
      </vt:variant>
      <vt:variant>
        <vt:lpstr>Folientitel</vt:lpstr>
      </vt:variant>
      <vt:variant>
        <vt:i4>91</vt:i4>
      </vt:variant>
    </vt:vector>
  </HeadingPairs>
  <TitlesOfParts>
    <vt:vector size="100" baseType="lpstr">
      <vt:lpstr>Larissa</vt:lpstr>
      <vt:lpstr>Vorlage_Powerpointpräsentation_Gemeinde_Glarus</vt:lpstr>
      <vt:lpstr>1_Präsentationsvorlage 16x9</vt:lpstr>
      <vt:lpstr>4_Vorlage_16x9</vt:lpstr>
      <vt:lpstr>3_Office</vt:lpstr>
      <vt:lpstr>4_Office</vt:lpstr>
      <vt:lpstr>5_Office</vt:lpstr>
      <vt:lpstr>6_Office</vt:lpstr>
      <vt:lpstr>1_Larissa</vt:lpstr>
      <vt:lpstr>PowerPoint-Präsentation</vt:lpstr>
      <vt:lpstr>PowerPoint-Präsentation</vt:lpstr>
      <vt:lpstr>PowerPoint-Präsentation</vt:lpstr>
      <vt:lpstr>IG Wald miteinander</vt:lpstr>
      <vt:lpstr>Auf dem Weg zur Abstimmung</vt:lpstr>
      <vt:lpstr>Ziele des heutigen Abends</vt:lpstr>
      <vt:lpstr>Programm heute Teil 1 </vt:lpstr>
      <vt:lpstr>Programm heute Teil 2 </vt:lpstr>
      <vt:lpstr>Möglicherweise können aus zeitlichen Gründen nicht alle Fragen direkt nach dem Referat beantwortet werden.  Bitte schreiben Sie in diesem Fall Ihre Frage/n auf bereitliegende Zettel und hängen Sie diese an die Wand. Danke!</vt:lpstr>
      <vt:lpstr>PowerPoint-Präsentation</vt:lpstr>
      <vt:lpstr>  </vt:lpstr>
      <vt:lpstr> </vt:lpstr>
      <vt:lpstr> </vt:lpstr>
      <vt:lpstr>PowerPoint-Präsentation</vt:lpstr>
      <vt:lpstr>PowerPoint-Präsentation</vt:lpstr>
      <vt:lpstr> </vt:lpstr>
      <vt:lpstr> </vt:lpstr>
      <vt:lpstr> </vt:lpstr>
      <vt:lpstr> </vt:lpstr>
      <vt:lpstr> </vt:lpstr>
      <vt:lpstr> </vt:lpstr>
      <vt:lpstr> </vt:lpstr>
      <vt:lpstr> </vt:lpstr>
      <vt:lpstr>PowerPoint-Präsentation</vt:lpstr>
      <vt:lpstr>PowerPoint-Präsentation</vt:lpstr>
      <vt:lpstr>PowerPoint-Präsentation</vt:lpstr>
      <vt:lpstr>PowerPoint-Präsentation</vt:lpstr>
      <vt:lpstr>Sturzgeburt aus 29 Gemeinden zu           3 neuen Gemeinden</vt:lpstr>
      <vt:lpstr>PowerPoint-Präsentation</vt:lpstr>
      <vt:lpstr>PowerPoint-Präsentation</vt:lpstr>
      <vt:lpstr>Und jetzt, wie weiter?</vt:lpstr>
      <vt:lpstr>Richtplanung als Fundament der neuen Gemeinde Glarus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Meine Empfehlungen</vt:lpstr>
      <vt:lpstr>Vielen Dank für Ihr Interesse und Ihre Aufmerksamkeit.</vt:lpstr>
      <vt:lpstr>PowerPoint-Präsentation</vt:lpstr>
      <vt:lpstr>Erfahrungsbericht Vreni Wild  Gemeindepräsidentin 1.1.2001 – 31.12.2022 </vt:lpstr>
      <vt:lpstr>PowerPoint-Präsentation</vt:lpstr>
      <vt:lpstr>PowerPoint-Präsentation</vt:lpstr>
      <vt:lpstr>Gemeinde Neckertal 2023</vt:lpstr>
      <vt:lpstr>Finanzen</vt:lpstr>
      <vt:lpstr>Vereinigungsbedingter Mehraufwand</vt:lpstr>
      <vt:lpstr>Steuerfüsse</vt:lpstr>
      <vt:lpstr>Stolpersteine und Herausforderungen</vt:lpstr>
      <vt:lpstr>PowerPoint-Präsentation</vt:lpstr>
      <vt:lpstr>Heutige Mitwirkung der Bevölkerung</vt:lpstr>
      <vt:lpstr>Politik</vt:lpstr>
      <vt:lpstr>Positives / Gewinn / Vorteile</vt:lpstr>
      <vt:lpstr>PowerPoint-Präsentation</vt:lpstr>
      <vt:lpstr>Stimmung in der Bevölkerung</vt:lpstr>
      <vt:lpstr>PowerPoint-Präsentation</vt:lpstr>
      <vt:lpstr>PowerPoint-Präsentation</vt:lpstr>
      <vt:lpstr>Kräfte bündeln – Gemeinden stärken</vt:lpstr>
      <vt:lpstr>Agenda</vt:lpstr>
      <vt:lpstr>Ausgangslage</vt:lpstr>
      <vt:lpstr>Der Gegenvorschlag</vt:lpstr>
      <vt:lpstr>Die Eventualvorlage</vt:lpstr>
      <vt:lpstr>Drei mögliche Abstimmungsresultate</vt:lpstr>
      <vt:lpstr>Das weitere Vorgehen</vt:lpstr>
      <vt:lpstr>Erklärvideo</vt:lpstr>
      <vt:lpstr>Was spricht für den Gegenvorschlag?</vt:lpstr>
      <vt:lpstr>Was spricht für den Gegenvorschlag?</vt:lpstr>
      <vt:lpstr>Was spricht für den Gegenvorschlag?</vt:lpstr>
      <vt:lpstr>Was spricht für den Gegenvorschlag?</vt:lpstr>
      <vt:lpstr>Was spricht für die Eventualvorlage?</vt:lpstr>
      <vt:lpstr>Was spricht für die Eventualvorlage?</vt:lpstr>
      <vt:lpstr>Regierungsrat empfiehlt Gegenvorschlag</vt:lpstr>
      <vt:lpstr>Herausforderungen der Gemeinden</vt:lpstr>
      <vt:lpstr>Position stärken</vt:lpstr>
      <vt:lpstr>Gemeinden stärken</vt:lpstr>
      <vt:lpstr>Unsere Identität bleibt</vt:lpstr>
      <vt:lpstr>Unsere Identität bleibt</vt:lpstr>
      <vt:lpstr>Unsere Identität bleibt</vt:lpstr>
      <vt:lpstr>Drei mögliche Abstimmungsresultate</vt:lpstr>
      <vt:lpstr>Das weitere Vorgehen</vt:lpstr>
      <vt:lpstr>Offene Fragen gemeinsam klären</vt:lpstr>
      <vt:lpstr>Kräfte bündeln – Gemeinden stärken  Gemeinsam aus einer Position der Stärke handeln</vt:lpstr>
      <vt:lpstr>Abstimmung vom 26. November 2023</vt:lpstr>
      <vt:lpstr>An die Referentinnen und Referenten:</vt:lpstr>
      <vt:lpstr>Fragen:  Bitte stellen Sie sich kurz vor:  Vorname, Name, Ort  Stellen Sie jeweils eine klare Frage  Sagen Sie, wer die Frage  beantworten soll</vt:lpstr>
      <vt:lpstr>Apéro-Time  </vt:lpstr>
      <vt:lpstr>Die IG Wald miteinander  hat mit vielen freiwilligen Helferinnen und Helfern diesen Abend organisiert . Mit einer Spende in unsere Kasse helfen Sie uns, die damit verbundenen Unkosten zu decken. Danke!</vt:lpstr>
      <vt:lpstr>Danke für Ihr Interesse!  Wir wünschen allen einen schönen Abend und weitere interessante Diskussionen und gehen Sie abstimmen!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Treffen  „IG Wald Miteinander“</dc:title>
  <dc:creator>thomas w. baumgartner</dc:creator>
  <cp:lastModifiedBy>thomas w. baumgartner</cp:lastModifiedBy>
  <cp:revision>456</cp:revision>
  <cp:lastPrinted>2020-03-11T13:16:38Z</cp:lastPrinted>
  <dcterms:created xsi:type="dcterms:W3CDTF">2018-01-08T15:33:08Z</dcterms:created>
  <dcterms:modified xsi:type="dcterms:W3CDTF">2023-09-17T20:48:41Z</dcterms:modified>
</cp:coreProperties>
</file>